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CCCCA9-7018-4042-0B8B-BE558B1D8D22}" v="35" dt="2023-09-18T13:38:46.631"/>
    <p1510:client id="{7CB18D88-76E4-A97F-DA87-5C71669C2B0F}" v="176" dt="2023-09-18T13:36:29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Personnage</a:t>
            </a:r>
            <a:r>
              <a:rPr lang="en-US" dirty="0">
                <a:cs typeface="Calibri Light"/>
              </a:rPr>
              <a:t> : Da Vinci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 dirty="0">
                <a:cs typeface="Calibri"/>
              </a:rPr>
              <a:t>Léonardo Da Vinci / Léonard Da Vinci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2AD60-E75C-3F01-E982-0E5EE522D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Nom et Nom complet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DE157-A6DA-5524-F794-B89A56BE0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/>
          </a:p>
          <a:p>
            <a:r>
              <a:rPr lang="en-US" sz="2000">
                <a:cs typeface="Calibri"/>
              </a:rPr>
              <a:t>Nom : Da Vinci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Nom complet (Francais) : Léonard Da Vinci</a:t>
            </a:r>
          </a:p>
          <a:p>
            <a:r>
              <a:rPr lang="en-US" sz="2000">
                <a:cs typeface="Calibri"/>
              </a:rPr>
              <a:t>Nom complet(Italien) : Léonardo Da Vinci</a:t>
            </a: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4" name="Picture 3" descr="A painting of a person with a long white beard&#10;&#10;Description automatically generated">
            <a:extLst>
              <a:ext uri="{FF2B5EF4-FFF2-40B4-BE49-F238E27FC236}">
                <a16:creationId xmlns:a16="http://schemas.microsoft.com/office/drawing/2014/main" id="{257B2A28-BAA4-4F62-F31F-62CDC85E22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859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3175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56B0-4483-B7EE-0DED-85AC5986B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3549649" cy="1616203"/>
          </a:xfrm>
        </p:spPr>
        <p:txBody>
          <a:bodyPr anchor="b">
            <a:normAutofit/>
          </a:bodyPr>
          <a:lstStyle/>
          <a:p>
            <a:r>
              <a:rPr lang="en-US" sz="3200">
                <a:cs typeface="Calibri Light"/>
              </a:rPr>
              <a:t>Nationalité</a:t>
            </a:r>
            <a:br>
              <a:rPr lang="en-US" sz="3200">
                <a:cs typeface="Calibri Light"/>
              </a:rPr>
            </a:b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A8133-B25D-B5F2-8C3B-C656D0A49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346964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cs typeface="Calibri"/>
              </a:rPr>
              <a:t>Nationalité : Italien</a:t>
            </a: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4" name="Picture 3" descr="A flag flying in the wind&#10;&#10;Description automatically generated">
            <a:extLst>
              <a:ext uri="{FF2B5EF4-FFF2-40B4-BE49-F238E27FC236}">
                <a16:creationId xmlns:a16="http://schemas.microsoft.com/office/drawing/2014/main" id="{F959B357-D41F-91D0-E593-CDF696253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4" r="23951" b="1"/>
          <a:stretch/>
        </p:blipFill>
        <p:spPr>
          <a:xfrm>
            <a:off x="5089243" y="877413"/>
            <a:ext cx="6222628" cy="50430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050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DD7C2-B901-E291-A52D-D681E3691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Pérode</a:t>
            </a:r>
            <a:r>
              <a:rPr lang="en-US" dirty="0">
                <a:cs typeface="Calibri Light"/>
              </a:rPr>
              <a:t> de temps </a:t>
            </a:r>
            <a:br>
              <a:rPr lang="en-US" dirty="0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726D0-C45F-2519-E96F-8FB68F26E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Période</a:t>
            </a:r>
            <a:r>
              <a:rPr lang="en-US" dirty="0">
                <a:cs typeface="Calibri"/>
              </a:rPr>
              <a:t> : 1452-1519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40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rawing of a drum&#10;&#10;Description automatically generated">
            <a:extLst>
              <a:ext uri="{FF2B5EF4-FFF2-40B4-BE49-F238E27FC236}">
                <a16:creationId xmlns:a16="http://schemas.microsoft.com/office/drawing/2014/main" id="{BB306D81-AEAF-EE6B-7294-45EF45928B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C678C-68E7-45C5-1990-911BD4D66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Oeuvre 1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ED602-7823-AD3C-A3C8-4F74A04D0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Le rotor Hélicoptère</a:t>
            </a: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92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8410-EB47-073F-2181-44CE858C3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72569"/>
            <a:ext cx="4376643" cy="1642956"/>
          </a:xfrm>
        </p:spPr>
        <p:txBody>
          <a:bodyPr anchor="b">
            <a:normAutofit/>
          </a:bodyPr>
          <a:lstStyle/>
          <a:p>
            <a:r>
              <a:rPr lang="en-US" sz="3600">
                <a:solidFill>
                  <a:schemeClr val="tx2"/>
                </a:solidFill>
                <a:cs typeface="Calibri Light"/>
              </a:rPr>
              <a:t>Oeuvre 2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6BE4A-1D35-E990-01ED-8D5217DD1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112" y="2596243"/>
            <a:ext cx="4376643" cy="36891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>
                <a:solidFill>
                  <a:schemeClr val="tx2"/>
                </a:solidFill>
                <a:cs typeface="Calibri"/>
              </a:rPr>
              <a:t>Le </a:t>
            </a:r>
            <a:r>
              <a:rPr lang="en-US" sz="1600" dirty="0" err="1">
                <a:solidFill>
                  <a:schemeClr val="tx2"/>
                </a:solidFill>
                <a:cs typeface="Calibri"/>
              </a:rPr>
              <a:t>roulement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 a </a:t>
            </a:r>
            <a:r>
              <a:rPr lang="en-US" sz="1600" dirty="0" err="1">
                <a:solidFill>
                  <a:schemeClr val="tx2"/>
                </a:solidFill>
                <a:cs typeface="Calibri"/>
              </a:rPr>
              <a:t>bille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 </a:t>
            </a:r>
          </a:p>
          <a:p>
            <a:endParaRPr lang="en-US" sz="1600">
              <a:solidFill>
                <a:schemeClr val="tx2"/>
              </a:solidFill>
              <a:cs typeface="Calibri"/>
            </a:endParaRPr>
          </a:p>
          <a:p>
            <a:endParaRPr lang="en-US" sz="1600">
              <a:solidFill>
                <a:schemeClr val="tx2"/>
              </a:solidFill>
              <a:cs typeface="Calibri"/>
            </a:endParaRPr>
          </a:p>
          <a:p>
            <a:endParaRPr lang="en-US" sz="1600">
              <a:solidFill>
                <a:schemeClr val="tx2"/>
              </a:solidFill>
              <a:cs typeface="Calibri"/>
            </a:endParaRPr>
          </a:p>
        </p:txBody>
      </p:sp>
      <p:pic>
        <p:nvPicPr>
          <p:cNvPr id="4" name="Picture 3" descr="A collage of a group of bearings&#10;&#10;Description automatically generated">
            <a:extLst>
              <a:ext uri="{FF2B5EF4-FFF2-40B4-BE49-F238E27FC236}">
                <a16:creationId xmlns:a16="http://schemas.microsoft.com/office/drawing/2014/main" id="{7A3CCD4F-AF34-834A-D858-E1B23ACF8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53"/>
          <a:stretch/>
        </p:blipFill>
        <p:spPr>
          <a:xfrm>
            <a:off x="6089374" y="602974"/>
            <a:ext cx="5486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1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12F95-6101-1643-30D7-24C140B7C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3549649" cy="1616203"/>
          </a:xfrm>
        </p:spPr>
        <p:txBody>
          <a:bodyPr anchor="b">
            <a:normAutofit/>
          </a:bodyPr>
          <a:lstStyle/>
          <a:p>
            <a:r>
              <a:rPr lang="en-US" sz="3200">
                <a:cs typeface="Calibri Light"/>
              </a:rPr>
              <a:t>Oeuvre 3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411B2-18D6-3178-EC7C-99F481453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346964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cs typeface="Calibri"/>
              </a:rPr>
              <a:t>L'Odomètre</a:t>
            </a: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4" name="Picture 3" descr="A drawing of a wheelbarrow&#10;&#10;Description automatically generated">
            <a:extLst>
              <a:ext uri="{FF2B5EF4-FFF2-40B4-BE49-F238E27FC236}">
                <a16:creationId xmlns:a16="http://schemas.microsoft.com/office/drawing/2014/main" id="{1BEB9DDC-941E-DC46-8183-9B23416601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0" r="23656" b="-1"/>
          <a:stretch/>
        </p:blipFill>
        <p:spPr>
          <a:xfrm>
            <a:off x="5089243" y="877413"/>
            <a:ext cx="6222628" cy="50430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5986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Personnage : Da Vinci</vt:lpstr>
      <vt:lpstr>Nom et Nom complet</vt:lpstr>
      <vt:lpstr>Nationalité </vt:lpstr>
      <vt:lpstr>Pérode de temps  </vt:lpstr>
      <vt:lpstr>Oeuvre 1</vt:lpstr>
      <vt:lpstr>Oeuvre 2</vt:lpstr>
      <vt:lpstr>Oeuvre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44</cp:revision>
  <dcterms:created xsi:type="dcterms:W3CDTF">2023-09-18T13:30:40Z</dcterms:created>
  <dcterms:modified xsi:type="dcterms:W3CDTF">2023-09-21T18:26:33Z</dcterms:modified>
</cp:coreProperties>
</file>