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8" r:id="rId4"/>
    <p:sldId id="260" r:id="rId5"/>
    <p:sldId id="266" r:id="rId6"/>
    <p:sldId id="257" r:id="rId7"/>
    <p:sldId id="267" r:id="rId8"/>
    <p:sldId id="261" r:id="rId9"/>
    <p:sldId id="268" r:id="rId10"/>
    <p:sldId id="262" r:id="rId11"/>
    <p:sldId id="269" r:id="rId12"/>
    <p:sldId id="263" r:id="rId13"/>
    <p:sldId id="270" r:id="rId14"/>
    <p:sldId id="264" r:id="rId15"/>
    <p:sldId id="271" r:id="rId16"/>
    <p:sldId id="265" r:id="rId17"/>
    <p:sldId id="272" r:id="rId18"/>
    <p:sldId id="25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0F3C3-4FA7-48C8-9EE9-448520BCD7B0}" v="372" dt="2023-12-01T20:18:03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809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795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886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4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12/1/2023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66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311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107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99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11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53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71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4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White spheres in a blurry effect">
            <a:extLst>
              <a:ext uri="{FF2B5EF4-FFF2-40B4-BE49-F238E27FC236}">
                <a16:creationId xmlns:a16="http://schemas.microsoft.com/office/drawing/2014/main" id="{6791B6B6-86DB-C1C9-BE0B-260F1008EB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91" r="-5" b="-5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r>
              <a:rPr lang="en-US" sz="5000" dirty="0">
                <a:ea typeface="Meiryo"/>
              </a:rPr>
              <a:t>Quiz Contraception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anchor="t"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89864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Meiryo"/>
              </a:rPr>
              <a:t>Couper les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 de </a:t>
            </a:r>
            <a:r>
              <a:rPr lang="en-US" dirty="0" err="1">
                <a:ea typeface="Meiryo"/>
              </a:rPr>
              <a:t>Fallope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d'une</a:t>
            </a:r>
            <a:r>
              <a:rPr lang="en-US" dirty="0">
                <a:ea typeface="Meiryo"/>
              </a:rPr>
              <a:t> femme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76779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500463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Sectionner</a:t>
            </a:r>
            <a:r>
              <a:rPr lang="en-US" dirty="0">
                <a:ea typeface="Meiryo"/>
              </a:rPr>
              <a:t> le canal </a:t>
            </a:r>
            <a:r>
              <a:rPr lang="en-US" dirty="0" err="1">
                <a:ea typeface="Meiryo"/>
              </a:rPr>
              <a:t>déférent</a:t>
            </a:r>
            <a:r>
              <a:rPr lang="en-US" dirty="0">
                <a:ea typeface="Meiryo"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99788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05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En </a:t>
            </a:r>
            <a:r>
              <a:rPr lang="en-US" dirty="0" err="1">
                <a:ea typeface="Meiryo"/>
              </a:rPr>
              <a:t>forme</a:t>
            </a:r>
            <a:r>
              <a:rPr lang="en-US" dirty="0">
                <a:ea typeface="Meiryo"/>
              </a:rPr>
              <a:t> de " T " </a:t>
            </a:r>
            <a:r>
              <a:rPr lang="en-US" dirty="0" err="1">
                <a:ea typeface="Meiryo"/>
              </a:rPr>
              <a:t>ou</a:t>
            </a:r>
            <a:r>
              <a:rPr lang="en-US" dirty="0">
                <a:ea typeface="Meiryo"/>
              </a:rPr>
              <a:t> " Y "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83534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 err="1">
                <a:ea typeface="Meiryo"/>
              </a:rPr>
              <a:t>Stérilet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08536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Coller un "patch" sur la </a:t>
            </a:r>
            <a:r>
              <a:rPr lang="en-US" dirty="0" err="1">
                <a:ea typeface="Meiryo"/>
              </a:rPr>
              <a:t>peau</a:t>
            </a:r>
            <a:r>
              <a:rPr lang="en-US" dirty="0">
                <a:ea typeface="Meiryo"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11931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8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462BA-9523-7D26-99F5-2029D575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Mode </a:t>
            </a:r>
            <a:r>
              <a:rPr lang="en-US" dirty="0" err="1">
                <a:ea typeface="Meiryo"/>
              </a:rPr>
              <a:t>d'emplois</a:t>
            </a:r>
            <a:r>
              <a:rPr lang="en-US" dirty="0">
                <a:ea typeface="Meiryo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F29B9-020B-A431-ADDF-E779A821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pPr marL="342900" indent="-342900">
              <a:buAutoNum type="arabicPeriod"/>
            </a:pPr>
            <a:r>
              <a:rPr lang="en-US" dirty="0">
                <a:ea typeface="Meiryo"/>
              </a:rPr>
              <a:t>Pour </a:t>
            </a:r>
            <a:r>
              <a:rPr lang="en-US" err="1">
                <a:ea typeface="Meiryo"/>
              </a:rPr>
              <a:t>jouer</a:t>
            </a:r>
            <a:r>
              <a:rPr lang="en-US" dirty="0">
                <a:ea typeface="Meiryo"/>
              </a:rPr>
              <a:t>, </a:t>
            </a:r>
            <a:r>
              <a:rPr lang="en-US" err="1">
                <a:ea typeface="Meiryo"/>
              </a:rPr>
              <a:t>regarder</a:t>
            </a:r>
            <a:r>
              <a:rPr lang="en-US" dirty="0">
                <a:ea typeface="Meiryo"/>
              </a:rPr>
              <a:t> </a:t>
            </a:r>
            <a:r>
              <a:rPr lang="en-US" err="1">
                <a:ea typeface="Meiryo"/>
              </a:rPr>
              <a:t>chaque</a:t>
            </a:r>
            <a:r>
              <a:rPr lang="en-US" dirty="0">
                <a:ea typeface="Meiryo"/>
              </a:rPr>
              <a:t> question. </a:t>
            </a:r>
            <a:endParaRPr lang="en-US">
              <a:ea typeface="Meiryo"/>
            </a:endParaRPr>
          </a:p>
          <a:p>
            <a:pPr marL="342900" indent="-342900">
              <a:buAutoNum type="arabicPeriod"/>
            </a:pPr>
            <a:r>
              <a:rPr lang="en-US" dirty="0">
                <a:ea typeface="Meiryo"/>
              </a:rPr>
              <a:t>Par la suite, </a:t>
            </a:r>
            <a:r>
              <a:rPr lang="en-US" err="1">
                <a:ea typeface="Meiryo"/>
              </a:rPr>
              <a:t>parmis</a:t>
            </a:r>
            <a:r>
              <a:rPr lang="en-US" dirty="0">
                <a:ea typeface="Meiryo"/>
              </a:rPr>
              <a:t> les choix de </a:t>
            </a:r>
            <a:r>
              <a:rPr lang="en-US" err="1">
                <a:ea typeface="Meiryo"/>
              </a:rPr>
              <a:t>réponses</a:t>
            </a:r>
            <a:r>
              <a:rPr lang="en-US" dirty="0">
                <a:ea typeface="Meiryo"/>
              </a:rPr>
              <a:t>, </a:t>
            </a:r>
            <a:r>
              <a:rPr lang="en-US" err="1">
                <a:ea typeface="Meiryo"/>
              </a:rPr>
              <a:t>répondez</a:t>
            </a:r>
            <a:r>
              <a:rPr lang="en-US" dirty="0">
                <a:ea typeface="Meiryo"/>
              </a:rPr>
              <a:t> a la question </a:t>
            </a:r>
            <a:r>
              <a:rPr lang="en-US" err="1">
                <a:ea typeface="Meiryo"/>
              </a:rPr>
              <a:t>posé</a:t>
            </a:r>
            <a:r>
              <a:rPr lang="en-US" dirty="0">
                <a:ea typeface="Meiryo"/>
              </a:rPr>
              <a:t>.</a:t>
            </a:r>
          </a:p>
          <a:p>
            <a:pPr marL="342900" indent="-342900">
              <a:buAutoNum type="arabicPeriod"/>
            </a:pPr>
            <a:r>
              <a:rPr lang="en-US" err="1">
                <a:ea typeface="Meiryo"/>
              </a:rPr>
              <a:t>Passez</a:t>
            </a:r>
            <a:r>
              <a:rPr lang="en-US" dirty="0">
                <a:ea typeface="Meiryo"/>
              </a:rPr>
              <a:t> </a:t>
            </a:r>
            <a:r>
              <a:rPr lang="en-US" err="1">
                <a:ea typeface="Meiryo"/>
              </a:rPr>
              <a:t>une</a:t>
            </a:r>
            <a:r>
              <a:rPr lang="en-US" dirty="0">
                <a:ea typeface="Meiryo"/>
              </a:rPr>
              <a:t> diapositive et comparer </a:t>
            </a:r>
            <a:r>
              <a:rPr lang="en-US" err="1">
                <a:ea typeface="Meiryo"/>
              </a:rPr>
              <a:t>votre</a:t>
            </a:r>
            <a:r>
              <a:rPr lang="en-US" dirty="0">
                <a:ea typeface="Meiryo"/>
              </a:rPr>
              <a:t> </a:t>
            </a:r>
            <a:r>
              <a:rPr lang="en-US" err="1">
                <a:ea typeface="Meiryo"/>
              </a:rPr>
              <a:t>réponse</a:t>
            </a:r>
            <a:r>
              <a:rPr lang="en-US">
                <a:ea typeface="Meiryo"/>
              </a:rPr>
              <a:t> avec </a:t>
            </a:r>
            <a:r>
              <a:rPr lang="en-US" err="1">
                <a:ea typeface="Meiryo"/>
              </a:rPr>
              <a:t>elle</a:t>
            </a:r>
            <a:r>
              <a:rPr lang="en-US" dirty="0">
                <a:ea typeface="Meiryo"/>
              </a:rPr>
              <a:t> </a:t>
            </a:r>
            <a:r>
              <a:rPr lang="en-US" err="1">
                <a:ea typeface="Meiryo"/>
              </a:rPr>
              <a:t>donné</a:t>
            </a:r>
            <a:r>
              <a:rPr lang="en-US">
                <a:ea typeface="Meiryo"/>
              </a:rPr>
              <a:t>.</a:t>
            </a:r>
            <a:endParaRPr lang="en-US" dirty="0">
              <a:ea typeface="Meiryo"/>
            </a:endParaRPr>
          </a:p>
          <a:p>
            <a:pPr marL="342900" indent="-342900">
              <a:buAutoNum type="arabicPeriod"/>
            </a:pPr>
            <a:r>
              <a:rPr lang="en-US" dirty="0" err="1">
                <a:ea typeface="Meiryo"/>
              </a:rPr>
              <a:t>Finalement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ayez</a:t>
            </a:r>
            <a:r>
              <a:rPr lang="en-US" dirty="0">
                <a:ea typeface="Meiryo"/>
              </a:rPr>
              <a:t> du plaisir !</a:t>
            </a:r>
          </a:p>
          <a:p>
            <a:pPr marL="342900" indent="-342900">
              <a:buAutoNum type="arabicPeriod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43625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Qu'empêche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l'ovulation</a:t>
            </a:r>
            <a:r>
              <a:rPr lang="en-US" dirty="0">
                <a:ea typeface="Meiryo"/>
              </a:rPr>
              <a:t> (</a:t>
            </a:r>
            <a:r>
              <a:rPr lang="en-US" dirty="0" err="1">
                <a:ea typeface="Meiryo"/>
              </a:rPr>
              <a:t>comprimé</a:t>
            </a:r>
            <a:r>
              <a:rPr lang="en-US" dirty="0">
                <a:ea typeface="Meiryo"/>
              </a:rPr>
              <a:t>)</a:t>
            </a:r>
            <a:endParaRPr lang="en-US" dirty="0" err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71746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Pilule Contraceptive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75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Envloppe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en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Polyuréthane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28850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Condom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61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d'urgence</a:t>
            </a:r>
            <a:r>
              <a:rPr lang="en-US" dirty="0">
                <a:ea typeface="Meiryo"/>
              </a:rPr>
              <a:t> (Plan B)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87168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0F84-90F4-7A91-0070-7436EBF6D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Meiryo"/>
              </a:rPr>
              <a:t>Réponse</a:t>
            </a:r>
            <a:r>
              <a:rPr lang="en-US" dirty="0">
                <a:ea typeface="Meiryo"/>
              </a:rPr>
              <a:t> 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83152-4211-FCA0-64B8-DCE9EA4CA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109728" tIns="109728" rIns="109728" bIns="91440" rtlCol="0" anchor="t">
            <a:normAutofit/>
          </a:bodyPr>
          <a:lstStyle/>
          <a:p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74618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0A1B-15BD-27E2-74D7-16617D3C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Meiryo"/>
              </a:rPr>
              <a:t>Injection par </a:t>
            </a:r>
            <a:r>
              <a:rPr lang="en-US" dirty="0" err="1">
                <a:ea typeface="Meiryo"/>
              </a:rPr>
              <a:t>seringue</a:t>
            </a:r>
            <a:r>
              <a:rPr lang="en-US" dirty="0">
                <a:ea typeface="Meiryo"/>
              </a:rPr>
              <a:t>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A2123D-7490-AE29-CBDC-F7CCF4B3D2B1}"/>
              </a:ext>
            </a:extLst>
          </p:cNvPr>
          <p:cNvSpPr txBox="1"/>
          <p:nvPr/>
        </p:nvSpPr>
        <p:spPr>
          <a:xfrm>
            <a:off x="1029369" y="2372894"/>
            <a:ext cx="459205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Contraceptive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Pilule du </a:t>
            </a:r>
            <a:r>
              <a:rPr lang="en-US" dirty="0" err="1">
                <a:ea typeface="Meiryo"/>
              </a:rPr>
              <a:t>lendemain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Condom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ea typeface="Meiryo"/>
              </a:rPr>
              <a:t>Timbre </a:t>
            </a:r>
            <a:r>
              <a:rPr lang="en-US" dirty="0" err="1">
                <a:ea typeface="Meiryo"/>
              </a:rPr>
              <a:t>contraceptif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Stérilet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Vasectomie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Contraceptif</a:t>
            </a:r>
            <a:r>
              <a:rPr lang="en-US" dirty="0">
                <a:ea typeface="Meiryo"/>
              </a:rPr>
              <a:t> </a:t>
            </a:r>
            <a:r>
              <a:rPr lang="en-US" dirty="0" err="1">
                <a:ea typeface="Meiryo"/>
              </a:rPr>
              <a:t>ingectable</a:t>
            </a:r>
            <a:r>
              <a:rPr lang="en-US" dirty="0">
                <a:ea typeface="Meiryo"/>
              </a:rPr>
              <a:t> </a:t>
            </a:r>
          </a:p>
          <a:p>
            <a:pPr marL="285750" indent="-285750">
              <a:buFont typeface="Arial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ea typeface="Meiryo"/>
              </a:rPr>
              <a:t>Liguature</a:t>
            </a:r>
            <a:r>
              <a:rPr lang="en-US" dirty="0">
                <a:ea typeface="Meiryo"/>
              </a:rPr>
              <a:t> des </a:t>
            </a:r>
            <a:r>
              <a:rPr lang="en-US" dirty="0" err="1">
                <a:ea typeface="Meiryo"/>
              </a:rPr>
              <a:t>trompes</a:t>
            </a:r>
            <a:r>
              <a:rPr lang="en-US" dirty="0">
                <a:ea typeface="Meiryo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4555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233A3D"/>
      </a:dk2>
      <a:lt2>
        <a:srgbClr val="E8E5E2"/>
      </a:lt2>
      <a:accent1>
        <a:srgbClr val="8EA6C2"/>
      </a:accent1>
      <a:accent2>
        <a:srgbClr val="79AAB1"/>
      </a:accent2>
      <a:accent3>
        <a:srgbClr val="80AA9E"/>
      </a:accent3>
      <a:accent4>
        <a:srgbClr val="77AF88"/>
      </a:accent4>
      <a:accent5>
        <a:srgbClr val="86AB81"/>
      </a:accent5>
      <a:accent6>
        <a:srgbClr val="90A974"/>
      </a:accent6>
      <a:hlink>
        <a:srgbClr val="997E5D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SketchLinesVTI</vt:lpstr>
      <vt:lpstr>Quiz Contraception</vt:lpstr>
      <vt:lpstr>Mode d'emplois </vt:lpstr>
      <vt:lpstr>Qu'empêche l'ovulation (comprimé)</vt:lpstr>
      <vt:lpstr>Réponse :</vt:lpstr>
      <vt:lpstr>Envloppe en Polyuréthane</vt:lpstr>
      <vt:lpstr>Réponse :</vt:lpstr>
      <vt:lpstr>Contraceptif d'urgence (Plan B)</vt:lpstr>
      <vt:lpstr>Réponse :</vt:lpstr>
      <vt:lpstr>Injection par seringue </vt:lpstr>
      <vt:lpstr>Réponse :</vt:lpstr>
      <vt:lpstr>Couper les Trompes de Fallope d'une femme </vt:lpstr>
      <vt:lpstr>Réponse :</vt:lpstr>
      <vt:lpstr>Sectionner le canal déférent </vt:lpstr>
      <vt:lpstr>Réponse :</vt:lpstr>
      <vt:lpstr>En forme de " T " ou " Y "</vt:lpstr>
      <vt:lpstr>Réponse :</vt:lpstr>
      <vt:lpstr>Coller un "patch" sur la peau </vt:lpstr>
      <vt:lpstr>Réponse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91</cp:revision>
  <dcterms:created xsi:type="dcterms:W3CDTF">2023-12-01T20:05:33Z</dcterms:created>
  <dcterms:modified xsi:type="dcterms:W3CDTF">2023-12-01T20:20:33Z</dcterms:modified>
</cp:coreProperties>
</file>