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C584CF-E05C-4F43-911F-A6AE6FDB393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C0D6283-0334-418F-825E-F46192CC6308}">
      <dgm:prSet/>
      <dgm:spPr/>
      <dgm:t>
        <a:bodyPr/>
        <a:lstStyle/>
        <a:p>
          <a:r>
            <a:rPr lang="fr-CA"/>
            <a:t>Enfance 1/6</a:t>
          </a:r>
          <a:endParaRPr lang="en-US"/>
        </a:p>
      </dgm:t>
    </dgm:pt>
    <dgm:pt modelId="{733904A3-1FD5-47AE-800B-931C2D89D5C1}" type="parTrans" cxnId="{D8E36F72-ADAA-42B7-A97B-82BC4097410D}">
      <dgm:prSet/>
      <dgm:spPr/>
      <dgm:t>
        <a:bodyPr/>
        <a:lstStyle/>
        <a:p>
          <a:endParaRPr lang="en-US"/>
        </a:p>
      </dgm:t>
    </dgm:pt>
    <dgm:pt modelId="{99BBD5A6-103C-4695-AD2B-BE11E5256231}" type="sibTrans" cxnId="{D8E36F72-ADAA-42B7-A97B-82BC4097410D}">
      <dgm:prSet/>
      <dgm:spPr/>
      <dgm:t>
        <a:bodyPr/>
        <a:lstStyle/>
        <a:p>
          <a:endParaRPr lang="en-US"/>
        </a:p>
      </dgm:t>
    </dgm:pt>
    <dgm:pt modelId="{EB8399D5-9B5E-42E0-A9D3-BB14566ED135}">
      <dgm:prSet/>
      <dgm:spPr/>
      <dgm:t>
        <a:bodyPr/>
        <a:lstStyle/>
        <a:p>
          <a:r>
            <a:rPr lang="fr-CA"/>
            <a:t>Adolescence 1/12</a:t>
          </a:r>
          <a:endParaRPr lang="en-US"/>
        </a:p>
      </dgm:t>
    </dgm:pt>
    <dgm:pt modelId="{C14B9D19-0322-483F-99EA-100C3BAD0067}" type="parTrans" cxnId="{CBF4B430-47CD-40D4-9530-0A400E7D132D}">
      <dgm:prSet/>
      <dgm:spPr/>
      <dgm:t>
        <a:bodyPr/>
        <a:lstStyle/>
        <a:p>
          <a:endParaRPr lang="en-US"/>
        </a:p>
      </dgm:t>
    </dgm:pt>
    <dgm:pt modelId="{6C443D3C-A223-403B-964A-09FF0DDFB979}" type="sibTrans" cxnId="{CBF4B430-47CD-40D4-9530-0A400E7D132D}">
      <dgm:prSet/>
      <dgm:spPr/>
      <dgm:t>
        <a:bodyPr/>
        <a:lstStyle/>
        <a:p>
          <a:endParaRPr lang="en-US"/>
        </a:p>
      </dgm:t>
    </dgm:pt>
    <dgm:pt modelId="{FDA97885-4F2F-47BB-9FE1-CCEEEC10E133}">
      <dgm:prSet/>
      <dgm:spPr/>
      <dgm:t>
        <a:bodyPr/>
        <a:lstStyle/>
        <a:p>
          <a:r>
            <a:rPr lang="fr-CA"/>
            <a:t>Mariage 1/7</a:t>
          </a:r>
          <a:endParaRPr lang="en-US"/>
        </a:p>
      </dgm:t>
    </dgm:pt>
    <dgm:pt modelId="{1B1BFF76-2C66-45D1-A8D0-12DF9F34BCBD}" type="parTrans" cxnId="{4F4A27FA-AB6A-4B7F-AA32-66776645EA65}">
      <dgm:prSet/>
      <dgm:spPr/>
      <dgm:t>
        <a:bodyPr/>
        <a:lstStyle/>
        <a:p>
          <a:endParaRPr lang="en-US"/>
        </a:p>
      </dgm:t>
    </dgm:pt>
    <dgm:pt modelId="{1657539B-6FA7-41A7-A94C-C9D90D426157}" type="sibTrans" cxnId="{4F4A27FA-AB6A-4B7F-AA32-66776645EA65}">
      <dgm:prSet/>
      <dgm:spPr/>
      <dgm:t>
        <a:bodyPr/>
        <a:lstStyle/>
        <a:p>
          <a:endParaRPr lang="en-US"/>
        </a:p>
      </dgm:t>
    </dgm:pt>
    <dgm:pt modelId="{94B00EE2-3D18-4CA2-BC33-BF20628A6CF1}">
      <dgm:prSet/>
      <dgm:spPr/>
      <dgm:t>
        <a:bodyPr/>
        <a:lstStyle/>
        <a:p>
          <a:r>
            <a:rPr lang="fr-CA"/>
            <a:t>5 ans fils ½</a:t>
          </a:r>
          <a:endParaRPr lang="en-US"/>
        </a:p>
      </dgm:t>
    </dgm:pt>
    <dgm:pt modelId="{1D644223-B863-49A4-A547-75D19D2693EB}" type="parTrans" cxnId="{1587BE8F-82B9-40E4-AD96-5C961C6ADE8D}">
      <dgm:prSet/>
      <dgm:spPr/>
      <dgm:t>
        <a:bodyPr/>
        <a:lstStyle/>
        <a:p>
          <a:endParaRPr lang="en-US"/>
        </a:p>
      </dgm:t>
    </dgm:pt>
    <dgm:pt modelId="{6098883A-6834-41C6-8F04-FAEBB1E98279}" type="sibTrans" cxnId="{1587BE8F-82B9-40E4-AD96-5C961C6ADE8D}">
      <dgm:prSet/>
      <dgm:spPr/>
      <dgm:t>
        <a:bodyPr/>
        <a:lstStyle/>
        <a:p>
          <a:endParaRPr lang="en-US"/>
        </a:p>
      </dgm:t>
    </dgm:pt>
    <dgm:pt modelId="{902229CC-28AC-4F5D-9B18-B5FADD5414D6}">
      <dgm:prSet/>
      <dgm:spPr/>
      <dgm:t>
        <a:bodyPr/>
        <a:lstStyle/>
        <a:p>
          <a:r>
            <a:rPr lang="fr-CA"/>
            <a:t>Il ne vécu 4ans (décès)</a:t>
          </a:r>
          <a:endParaRPr lang="en-US"/>
        </a:p>
      </dgm:t>
    </dgm:pt>
    <dgm:pt modelId="{EAAD773C-CC53-487C-B208-0705C57D18BC}" type="parTrans" cxnId="{344FE63D-B5C2-4F79-ADD1-F5B54C9BC32A}">
      <dgm:prSet/>
      <dgm:spPr/>
      <dgm:t>
        <a:bodyPr/>
        <a:lstStyle/>
        <a:p>
          <a:endParaRPr lang="en-US"/>
        </a:p>
      </dgm:t>
    </dgm:pt>
    <dgm:pt modelId="{15401535-575A-4DA1-BBAE-5E1F1D123A82}" type="sibTrans" cxnId="{344FE63D-B5C2-4F79-ADD1-F5B54C9BC32A}">
      <dgm:prSet/>
      <dgm:spPr/>
      <dgm:t>
        <a:bodyPr/>
        <a:lstStyle/>
        <a:p>
          <a:endParaRPr lang="en-US"/>
        </a:p>
      </dgm:t>
    </dgm:pt>
    <dgm:pt modelId="{B08EF505-AA73-43E8-9559-371EA1B230FB}">
      <dgm:prSet/>
      <dgm:spPr/>
      <dgm:t>
        <a:bodyPr/>
        <a:lstStyle/>
        <a:p>
          <a:r>
            <a:rPr lang="fr-CA"/>
            <a:t>Il vécu 84 ans</a:t>
          </a:r>
          <a:endParaRPr lang="en-US"/>
        </a:p>
      </dgm:t>
    </dgm:pt>
    <dgm:pt modelId="{B9E7EDF5-C853-48E2-8AFE-9B62529BE85F}" type="parTrans" cxnId="{9A7BF72C-B0D9-480D-81DC-A50D161DAF43}">
      <dgm:prSet/>
      <dgm:spPr/>
      <dgm:t>
        <a:bodyPr/>
        <a:lstStyle/>
        <a:p>
          <a:endParaRPr lang="en-US"/>
        </a:p>
      </dgm:t>
    </dgm:pt>
    <dgm:pt modelId="{AC800BF5-0ED1-43D1-9FD0-EE9CEF8A9C0F}" type="sibTrans" cxnId="{9A7BF72C-B0D9-480D-81DC-A50D161DAF43}">
      <dgm:prSet/>
      <dgm:spPr/>
      <dgm:t>
        <a:bodyPr/>
        <a:lstStyle/>
        <a:p>
          <a:endParaRPr lang="en-US"/>
        </a:p>
      </dgm:t>
    </dgm:pt>
    <dgm:pt modelId="{F2E47577-DFB6-41C7-9328-8AA1A2703873}" type="pres">
      <dgm:prSet presAssocID="{B2C584CF-E05C-4F43-911F-A6AE6FDB3939}" presName="linear" presStyleCnt="0">
        <dgm:presLayoutVars>
          <dgm:animLvl val="lvl"/>
          <dgm:resizeHandles val="exact"/>
        </dgm:presLayoutVars>
      </dgm:prSet>
      <dgm:spPr/>
    </dgm:pt>
    <dgm:pt modelId="{A0C48915-B524-4C75-AD41-7C3D29DD2BD6}" type="pres">
      <dgm:prSet presAssocID="{6C0D6283-0334-418F-825E-F46192CC630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71C489D-F8F5-4BA4-B0AB-BBE8953BCD30}" type="pres">
      <dgm:prSet presAssocID="{99BBD5A6-103C-4695-AD2B-BE11E5256231}" presName="spacer" presStyleCnt="0"/>
      <dgm:spPr/>
    </dgm:pt>
    <dgm:pt modelId="{AD768B91-C20C-4B82-82A6-BA77232355E9}" type="pres">
      <dgm:prSet presAssocID="{EB8399D5-9B5E-42E0-A9D3-BB14566ED13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CE50CCA-005B-49F2-9170-10B407CAE14C}" type="pres">
      <dgm:prSet presAssocID="{6C443D3C-A223-403B-964A-09FF0DDFB979}" presName="spacer" presStyleCnt="0"/>
      <dgm:spPr/>
    </dgm:pt>
    <dgm:pt modelId="{1EBBD6A9-4EDE-4B91-8FA5-686EF75ECA6D}" type="pres">
      <dgm:prSet presAssocID="{FDA97885-4F2F-47BB-9FE1-CCEEEC10E13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50ACCD28-D3C6-4916-8468-82BB9C619976}" type="pres">
      <dgm:prSet presAssocID="{1657539B-6FA7-41A7-A94C-C9D90D426157}" presName="spacer" presStyleCnt="0"/>
      <dgm:spPr/>
    </dgm:pt>
    <dgm:pt modelId="{32F63E4A-3078-491E-9AED-664E01AEF79C}" type="pres">
      <dgm:prSet presAssocID="{94B00EE2-3D18-4CA2-BC33-BF20628A6CF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82B8065-AA14-49AD-BC48-1E6408DED1AB}" type="pres">
      <dgm:prSet presAssocID="{6098883A-6834-41C6-8F04-FAEBB1E98279}" presName="spacer" presStyleCnt="0"/>
      <dgm:spPr/>
    </dgm:pt>
    <dgm:pt modelId="{A3BDD09F-3B17-4292-BEC6-0E5F7DBF879A}" type="pres">
      <dgm:prSet presAssocID="{902229CC-28AC-4F5D-9B18-B5FADD5414D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AA15BBC-C485-4E7F-A400-58DAC074729F}" type="pres">
      <dgm:prSet presAssocID="{15401535-575A-4DA1-BBAE-5E1F1D123A82}" presName="spacer" presStyleCnt="0"/>
      <dgm:spPr/>
    </dgm:pt>
    <dgm:pt modelId="{F4C32C9F-22E6-4A37-82A0-D192752B7108}" type="pres">
      <dgm:prSet presAssocID="{B08EF505-AA73-43E8-9559-371EA1B230F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1C56504-A1A5-46E4-922F-A93DD0F97244}" type="presOf" srcId="{B2C584CF-E05C-4F43-911F-A6AE6FDB3939}" destId="{F2E47577-DFB6-41C7-9328-8AA1A2703873}" srcOrd="0" destOrd="0" presId="urn:microsoft.com/office/officeart/2005/8/layout/vList2"/>
    <dgm:cxn modelId="{06AEEF26-52E3-4A3B-921E-289E27E023B7}" type="presOf" srcId="{EB8399D5-9B5E-42E0-A9D3-BB14566ED135}" destId="{AD768B91-C20C-4B82-82A6-BA77232355E9}" srcOrd="0" destOrd="0" presId="urn:microsoft.com/office/officeart/2005/8/layout/vList2"/>
    <dgm:cxn modelId="{9A7BF72C-B0D9-480D-81DC-A50D161DAF43}" srcId="{B2C584CF-E05C-4F43-911F-A6AE6FDB3939}" destId="{B08EF505-AA73-43E8-9559-371EA1B230FB}" srcOrd="5" destOrd="0" parTransId="{B9E7EDF5-C853-48E2-8AFE-9B62529BE85F}" sibTransId="{AC800BF5-0ED1-43D1-9FD0-EE9CEF8A9C0F}"/>
    <dgm:cxn modelId="{CBF4B430-47CD-40D4-9530-0A400E7D132D}" srcId="{B2C584CF-E05C-4F43-911F-A6AE6FDB3939}" destId="{EB8399D5-9B5E-42E0-A9D3-BB14566ED135}" srcOrd="1" destOrd="0" parTransId="{C14B9D19-0322-483F-99EA-100C3BAD0067}" sibTransId="{6C443D3C-A223-403B-964A-09FF0DDFB979}"/>
    <dgm:cxn modelId="{344FE63D-B5C2-4F79-ADD1-F5B54C9BC32A}" srcId="{B2C584CF-E05C-4F43-911F-A6AE6FDB3939}" destId="{902229CC-28AC-4F5D-9B18-B5FADD5414D6}" srcOrd="4" destOrd="0" parTransId="{EAAD773C-CC53-487C-B208-0705C57D18BC}" sibTransId="{15401535-575A-4DA1-BBAE-5E1F1D123A82}"/>
    <dgm:cxn modelId="{D8E36F72-ADAA-42B7-A97B-82BC4097410D}" srcId="{B2C584CF-E05C-4F43-911F-A6AE6FDB3939}" destId="{6C0D6283-0334-418F-825E-F46192CC6308}" srcOrd="0" destOrd="0" parTransId="{733904A3-1FD5-47AE-800B-931C2D89D5C1}" sibTransId="{99BBD5A6-103C-4695-AD2B-BE11E5256231}"/>
    <dgm:cxn modelId="{82882A77-D69B-4A6C-AAA5-2FFD7841F475}" type="presOf" srcId="{6C0D6283-0334-418F-825E-F46192CC6308}" destId="{A0C48915-B524-4C75-AD41-7C3D29DD2BD6}" srcOrd="0" destOrd="0" presId="urn:microsoft.com/office/officeart/2005/8/layout/vList2"/>
    <dgm:cxn modelId="{703C5879-E99E-4A33-A3B9-60521A72A7B3}" type="presOf" srcId="{902229CC-28AC-4F5D-9B18-B5FADD5414D6}" destId="{A3BDD09F-3B17-4292-BEC6-0E5F7DBF879A}" srcOrd="0" destOrd="0" presId="urn:microsoft.com/office/officeart/2005/8/layout/vList2"/>
    <dgm:cxn modelId="{1587BE8F-82B9-40E4-AD96-5C961C6ADE8D}" srcId="{B2C584CF-E05C-4F43-911F-A6AE6FDB3939}" destId="{94B00EE2-3D18-4CA2-BC33-BF20628A6CF1}" srcOrd="3" destOrd="0" parTransId="{1D644223-B863-49A4-A547-75D19D2693EB}" sibTransId="{6098883A-6834-41C6-8F04-FAEBB1E98279}"/>
    <dgm:cxn modelId="{20B3E7B5-51CF-4C23-AFEA-3B2FF5598E56}" type="presOf" srcId="{94B00EE2-3D18-4CA2-BC33-BF20628A6CF1}" destId="{32F63E4A-3078-491E-9AED-664E01AEF79C}" srcOrd="0" destOrd="0" presId="urn:microsoft.com/office/officeart/2005/8/layout/vList2"/>
    <dgm:cxn modelId="{EA273ABB-373A-45F8-8DEE-22DFCF7D9251}" type="presOf" srcId="{B08EF505-AA73-43E8-9559-371EA1B230FB}" destId="{F4C32C9F-22E6-4A37-82A0-D192752B7108}" srcOrd="0" destOrd="0" presId="urn:microsoft.com/office/officeart/2005/8/layout/vList2"/>
    <dgm:cxn modelId="{4F4A27FA-AB6A-4B7F-AA32-66776645EA65}" srcId="{B2C584CF-E05C-4F43-911F-A6AE6FDB3939}" destId="{FDA97885-4F2F-47BB-9FE1-CCEEEC10E133}" srcOrd="2" destOrd="0" parTransId="{1B1BFF76-2C66-45D1-A8D0-12DF9F34BCBD}" sibTransId="{1657539B-6FA7-41A7-A94C-C9D90D426157}"/>
    <dgm:cxn modelId="{6699C2FC-8332-40BC-B582-1309A1D5018F}" type="presOf" srcId="{FDA97885-4F2F-47BB-9FE1-CCEEEC10E133}" destId="{1EBBD6A9-4EDE-4B91-8FA5-686EF75ECA6D}" srcOrd="0" destOrd="0" presId="urn:microsoft.com/office/officeart/2005/8/layout/vList2"/>
    <dgm:cxn modelId="{4BF46949-F59F-4A6F-80E7-467809F9673B}" type="presParOf" srcId="{F2E47577-DFB6-41C7-9328-8AA1A2703873}" destId="{A0C48915-B524-4C75-AD41-7C3D29DD2BD6}" srcOrd="0" destOrd="0" presId="urn:microsoft.com/office/officeart/2005/8/layout/vList2"/>
    <dgm:cxn modelId="{28F0B28A-E00F-4EA4-936D-0A29BD7BBF05}" type="presParOf" srcId="{F2E47577-DFB6-41C7-9328-8AA1A2703873}" destId="{871C489D-F8F5-4BA4-B0AB-BBE8953BCD30}" srcOrd="1" destOrd="0" presId="urn:microsoft.com/office/officeart/2005/8/layout/vList2"/>
    <dgm:cxn modelId="{440DBD0A-7E12-4137-B018-ECB03BE2159D}" type="presParOf" srcId="{F2E47577-DFB6-41C7-9328-8AA1A2703873}" destId="{AD768B91-C20C-4B82-82A6-BA77232355E9}" srcOrd="2" destOrd="0" presId="urn:microsoft.com/office/officeart/2005/8/layout/vList2"/>
    <dgm:cxn modelId="{97161831-CA12-43ED-B519-F209AAFD7CD5}" type="presParOf" srcId="{F2E47577-DFB6-41C7-9328-8AA1A2703873}" destId="{3CE50CCA-005B-49F2-9170-10B407CAE14C}" srcOrd="3" destOrd="0" presId="urn:microsoft.com/office/officeart/2005/8/layout/vList2"/>
    <dgm:cxn modelId="{9169278A-120F-44D6-A25B-974875AB1BC3}" type="presParOf" srcId="{F2E47577-DFB6-41C7-9328-8AA1A2703873}" destId="{1EBBD6A9-4EDE-4B91-8FA5-686EF75ECA6D}" srcOrd="4" destOrd="0" presId="urn:microsoft.com/office/officeart/2005/8/layout/vList2"/>
    <dgm:cxn modelId="{78F0741F-4C3C-4450-B004-F78C09123143}" type="presParOf" srcId="{F2E47577-DFB6-41C7-9328-8AA1A2703873}" destId="{50ACCD28-D3C6-4916-8468-82BB9C619976}" srcOrd="5" destOrd="0" presId="urn:microsoft.com/office/officeart/2005/8/layout/vList2"/>
    <dgm:cxn modelId="{E8C92E33-B8E0-4BE5-ADF3-41716E431A90}" type="presParOf" srcId="{F2E47577-DFB6-41C7-9328-8AA1A2703873}" destId="{32F63E4A-3078-491E-9AED-664E01AEF79C}" srcOrd="6" destOrd="0" presId="urn:microsoft.com/office/officeart/2005/8/layout/vList2"/>
    <dgm:cxn modelId="{7CFC9E27-3380-4B44-9107-DCD98C724E39}" type="presParOf" srcId="{F2E47577-DFB6-41C7-9328-8AA1A2703873}" destId="{A82B8065-AA14-49AD-BC48-1E6408DED1AB}" srcOrd="7" destOrd="0" presId="urn:microsoft.com/office/officeart/2005/8/layout/vList2"/>
    <dgm:cxn modelId="{EFAEBC15-053D-4CED-B4FF-87289B46C2D8}" type="presParOf" srcId="{F2E47577-DFB6-41C7-9328-8AA1A2703873}" destId="{A3BDD09F-3B17-4292-BEC6-0E5F7DBF879A}" srcOrd="8" destOrd="0" presId="urn:microsoft.com/office/officeart/2005/8/layout/vList2"/>
    <dgm:cxn modelId="{6551169C-5444-445D-824D-F095BA5BEF61}" type="presParOf" srcId="{F2E47577-DFB6-41C7-9328-8AA1A2703873}" destId="{4AA15BBC-C485-4E7F-A400-58DAC074729F}" srcOrd="9" destOrd="0" presId="urn:microsoft.com/office/officeart/2005/8/layout/vList2"/>
    <dgm:cxn modelId="{4BB3CBC3-0935-487A-BBC3-667F83F5208E}" type="presParOf" srcId="{F2E47577-DFB6-41C7-9328-8AA1A2703873}" destId="{F4C32C9F-22E6-4A37-82A0-D192752B710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48915-B524-4C75-AD41-7C3D29DD2BD6}">
      <dsp:nvSpPr>
        <dsp:cNvPr id="0" name=""/>
        <dsp:cNvSpPr/>
      </dsp:nvSpPr>
      <dsp:spPr>
        <a:xfrm>
          <a:off x="0" y="55603"/>
          <a:ext cx="7559504" cy="9354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/>
            <a:t>Enfance 1/6</a:t>
          </a:r>
          <a:endParaRPr lang="en-US" sz="3900" kern="1200"/>
        </a:p>
      </dsp:txBody>
      <dsp:txXfrm>
        <a:off x="45663" y="101266"/>
        <a:ext cx="7468178" cy="844089"/>
      </dsp:txXfrm>
    </dsp:sp>
    <dsp:sp modelId="{AD768B91-C20C-4B82-82A6-BA77232355E9}">
      <dsp:nvSpPr>
        <dsp:cNvPr id="0" name=""/>
        <dsp:cNvSpPr/>
      </dsp:nvSpPr>
      <dsp:spPr>
        <a:xfrm>
          <a:off x="0" y="1103338"/>
          <a:ext cx="7559504" cy="935415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/>
            <a:t>Adolescence 1/12</a:t>
          </a:r>
          <a:endParaRPr lang="en-US" sz="3900" kern="1200"/>
        </a:p>
      </dsp:txBody>
      <dsp:txXfrm>
        <a:off x="45663" y="1149001"/>
        <a:ext cx="7468178" cy="844089"/>
      </dsp:txXfrm>
    </dsp:sp>
    <dsp:sp modelId="{1EBBD6A9-4EDE-4B91-8FA5-686EF75ECA6D}">
      <dsp:nvSpPr>
        <dsp:cNvPr id="0" name=""/>
        <dsp:cNvSpPr/>
      </dsp:nvSpPr>
      <dsp:spPr>
        <a:xfrm>
          <a:off x="0" y="2151073"/>
          <a:ext cx="7559504" cy="935415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/>
            <a:t>Mariage 1/7</a:t>
          </a:r>
          <a:endParaRPr lang="en-US" sz="3900" kern="1200"/>
        </a:p>
      </dsp:txBody>
      <dsp:txXfrm>
        <a:off x="45663" y="2196736"/>
        <a:ext cx="7468178" cy="844089"/>
      </dsp:txXfrm>
    </dsp:sp>
    <dsp:sp modelId="{32F63E4A-3078-491E-9AED-664E01AEF79C}">
      <dsp:nvSpPr>
        <dsp:cNvPr id="0" name=""/>
        <dsp:cNvSpPr/>
      </dsp:nvSpPr>
      <dsp:spPr>
        <a:xfrm>
          <a:off x="0" y="3198808"/>
          <a:ext cx="7559504" cy="935415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/>
            <a:t>5 ans fils ½</a:t>
          </a:r>
          <a:endParaRPr lang="en-US" sz="3900" kern="1200"/>
        </a:p>
      </dsp:txBody>
      <dsp:txXfrm>
        <a:off x="45663" y="3244471"/>
        <a:ext cx="7468178" cy="844089"/>
      </dsp:txXfrm>
    </dsp:sp>
    <dsp:sp modelId="{A3BDD09F-3B17-4292-BEC6-0E5F7DBF879A}">
      <dsp:nvSpPr>
        <dsp:cNvPr id="0" name=""/>
        <dsp:cNvSpPr/>
      </dsp:nvSpPr>
      <dsp:spPr>
        <a:xfrm>
          <a:off x="0" y="4246543"/>
          <a:ext cx="7559504" cy="935415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/>
            <a:t>Il ne vécu 4ans (décès)</a:t>
          </a:r>
          <a:endParaRPr lang="en-US" sz="3900" kern="1200"/>
        </a:p>
      </dsp:txBody>
      <dsp:txXfrm>
        <a:off x="45663" y="4292206"/>
        <a:ext cx="7468178" cy="844089"/>
      </dsp:txXfrm>
    </dsp:sp>
    <dsp:sp modelId="{F4C32C9F-22E6-4A37-82A0-D192752B7108}">
      <dsp:nvSpPr>
        <dsp:cNvPr id="0" name=""/>
        <dsp:cNvSpPr/>
      </dsp:nvSpPr>
      <dsp:spPr>
        <a:xfrm>
          <a:off x="0" y="5294278"/>
          <a:ext cx="7559504" cy="93541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900" kern="1200"/>
            <a:t>Il vécu 84 ans</a:t>
          </a:r>
          <a:endParaRPr lang="en-US" sz="3900" kern="1200"/>
        </a:p>
      </dsp:txBody>
      <dsp:txXfrm>
        <a:off x="45663" y="5339941"/>
        <a:ext cx="7468178" cy="844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5E76AD-9705-0C04-83E3-D72B6E13E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E9D4EA-E925-53D0-05BB-28D400470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8D8AAD-4799-EC8A-C62F-E85E09D7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06A532-9BDF-031B-273F-A6D59C95B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EDF2F3-43A4-E909-346E-959CF1D2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0559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2FEFAE-3C14-A68E-DB51-D4FB1B5A5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B156D1-87FA-24F9-1246-05E1E4CEF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2FF395-09DA-09F2-58D8-0342A84FD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B5A189-7808-2DC7-D1A1-EA4C31525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1E9E54-A147-D149-B2C7-17607178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465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B4544D-5180-6A42-7C51-4CE4BF3305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5C1E9A-63B8-13E5-A352-2CE38EF41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92AE39-86C8-10B4-AA06-1014449BD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C2344F-7850-0B25-E81E-5B111CB4C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8AD8AA-F378-D2C8-69BA-933AF4C9C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755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79B814-426A-4291-7B97-5258CA27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414D72-7FA5-5E17-7DDB-E68251B2E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3EF626-9F49-8481-9892-9FAF6BCA9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77BBD0-F25E-A6E0-71DE-59578A2AD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CF2495-DDA0-1248-CA24-194AE9B1B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942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07F56E-830F-8DEE-B126-6E5CF0665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EBAFB0-4ED6-0B5F-5C33-EF519A044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07A93E-8AA7-3A12-85C0-E6BA4D8E7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962C90-4C45-52AD-6DD6-5A516B415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0C1720-47B4-7EC4-ABB6-3EA06ADAD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503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562FA4-A50A-479B-D33A-904363259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82EA63-C0E2-8BB6-7D15-5EE834D20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F47231-286B-C437-9724-8E688A8CE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75CD26-9B5F-FB35-8097-0DD8C0114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5B01CD-76F6-293B-F6CD-194637313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E5C4DB-EBFE-B833-EBF7-6F589C04D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490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01FAB1-7B7C-F826-699F-60BFFF2D1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26FAA1-C51E-E65F-CB64-4C3B1E43E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C28FDC-7AB8-587B-8DD5-648F866AE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46AE5C-064D-8277-9487-E19B2792C1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5402803-41A1-D9AB-620C-75A882107B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3DF34F2-5446-DFF0-EC74-55043E2CF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5960CA8-BC3B-8D5A-EABD-5A8AB34F8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F6B03E3-D58C-13CC-8615-EA48468E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44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372FD4-102C-6737-87B3-3B1F1CE8B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116BFEB-7F82-67DF-B2B0-7C90FCED9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C5268E-4DDA-EFFD-C158-BF0F99AE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A8B54E-0313-B531-2FC8-2D5D8CAF7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679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E18A1BD-5BFE-E8D5-7FD4-9161B3458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18B55C2-6647-9279-25F6-15EB91BFC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DD054ED-86AF-B89A-56CB-FC3F763C8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4636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8F8605-8DBA-A76E-CFBE-D6EB0D037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B8B0B6-5A46-7166-FA94-7ED55EB6D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AFFC71-82F2-D208-0A64-D96A4290A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FE6715-E5C1-1FFF-B9AE-D8EFC3E9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FCB173-5A5B-6711-3D7D-40AA42273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429D6C-68DD-FED0-F50B-FD2EC4E7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084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CCDB2C-6AAC-2D29-EDE2-2E7DBA66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7E666D2-0019-0809-2285-BFC5CB94C7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631F59-4BBD-C9AB-363D-994E07CA7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113C11-E0C4-D715-36FC-45392C32D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F50DB9-AEC6-13F3-4AEE-C31DAD2F7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D8EA4F-1B60-B7E2-53D6-192CCE44A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738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161FEF-6D16-1E44-4060-994AA26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8B6B51-65E5-2328-B0BB-B8A4D3DC3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B706DC-4192-FC59-4F54-EE54B8D90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F660F-2C72-4C89-863D-2FE9C93D45A4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B1CF59-6A9D-6F70-6C7B-7F10F2DCBA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870543-138E-6835-037B-18D4AF3BB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F187-6DFC-4EFE-934B-74400F5B56B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975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01243-AD6E-F79B-F87A-4DCED1CA61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Tommy - 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1FFA9B-36FB-21BF-C3E7-E8FFFB4C3D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MSI – ESV</a:t>
            </a:r>
          </a:p>
          <a:p>
            <a:endParaRPr lang="fr-CA" dirty="0"/>
          </a:p>
          <a:p>
            <a:r>
              <a:rPr lang="fr-CA" dirty="0"/>
              <a:t>23/01/23</a:t>
            </a:r>
          </a:p>
        </p:txBody>
      </p:sp>
    </p:spTree>
    <p:extLst>
      <p:ext uri="{BB962C8B-B14F-4D97-AF65-F5344CB8AC3E}">
        <p14:creationId xmlns:p14="http://schemas.microsoft.com/office/powerpoint/2010/main" val="327954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F05E41CA-5CC4-753A-FCD0-34AF3E12C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fr-CA" sz="5400"/>
              <a:t>Diophante</a:t>
            </a: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1D39C567-966B-44AA-E183-0CC54B253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pPr algn="l"/>
            <a:endParaRPr lang="fr-CA"/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Article Enigme - Diophante... - Newsletter Haoui du 08 septembre 2015">
            <a:extLst>
              <a:ext uri="{FF2B5EF4-FFF2-40B4-BE49-F238E27FC236}">
                <a16:creationId xmlns:a16="http://schemas.microsoft.com/office/drawing/2014/main" id="{DA7FD903-6F76-D1CF-0DEC-EC8B1EB781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1" r="10632" b="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313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16F6533-09C4-C0A8-2096-AAD7A0DAA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fr-CA" sz="5400" dirty="0"/>
              <a:t>Village</a:t>
            </a:r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D3B162-90FC-62C5-BCE1-2CE33BD7A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fr-CA" sz="2200"/>
              <a:t>Alexendrie</a:t>
            </a:r>
          </a:p>
        </p:txBody>
      </p:sp>
      <p:pic>
        <p:nvPicPr>
          <p:cNvPr id="2050" name="Picture 2" descr="Alexandria | History, Population, Map, &amp; Facts | Britannica">
            <a:extLst>
              <a:ext uri="{FF2B5EF4-FFF2-40B4-BE49-F238E27FC236}">
                <a16:creationId xmlns:a16="http://schemas.microsoft.com/office/drawing/2014/main" id="{6EB7547D-B47F-2656-5171-BB1AF7C446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91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C1378-42EF-3AA8-7095-25A03AB81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Période de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DFE21D-82A8-4170-0297-44DA02369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2</a:t>
            </a:r>
            <a:r>
              <a:rPr lang="fr-CA" baseline="30000" dirty="0"/>
              <a:t>e</a:t>
            </a:r>
            <a:r>
              <a:rPr lang="fr-CA" dirty="0"/>
              <a:t> </a:t>
            </a:r>
            <a:r>
              <a:rPr lang="fr-CA" dirty="0" err="1"/>
              <a:t>Siecle</a:t>
            </a:r>
            <a:r>
              <a:rPr lang="fr-CA" dirty="0"/>
              <a:t>  /  IIe </a:t>
            </a:r>
            <a:r>
              <a:rPr lang="fr-CA" dirty="0" err="1"/>
              <a:t>siecle</a:t>
            </a:r>
            <a:r>
              <a:rPr lang="fr-CA" dirty="0"/>
              <a:t> </a:t>
            </a:r>
            <a:r>
              <a:rPr lang="fr-CA" dirty="0" err="1"/>
              <a:t>Before</a:t>
            </a:r>
            <a:r>
              <a:rPr lang="fr-CA"/>
              <a:t> Christ     BC 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74994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3" name="Rectangle 307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DB0B414-FC6F-5259-2823-ECEE07547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fr-CA" sz="5400"/>
              <a:t>Son oeuvre</a:t>
            </a:r>
          </a:p>
        </p:txBody>
      </p:sp>
      <p:sp>
        <p:nvSpPr>
          <p:cNvPr id="3084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77D870-B640-3318-5A48-5F14FCD24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fr-CA" sz="2200"/>
              <a:t> Son épitaphe</a:t>
            </a:r>
          </a:p>
          <a:p>
            <a:endParaRPr lang="fr-CA" sz="2200"/>
          </a:p>
          <a:p>
            <a:endParaRPr lang="fr-CA" sz="2200"/>
          </a:p>
        </p:txBody>
      </p:sp>
      <p:pic>
        <p:nvPicPr>
          <p:cNvPr id="3074" name="Picture 2" descr="l'épitaphe de Diophante - Forum mathématiques sixième - 597829 - 597829">
            <a:extLst>
              <a:ext uri="{FF2B5EF4-FFF2-40B4-BE49-F238E27FC236}">
                <a16:creationId xmlns:a16="http://schemas.microsoft.com/office/drawing/2014/main" id="{A1AE8042-0C20-95DF-55CE-34F87F21E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517683"/>
            <a:ext cx="6903720" cy="382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17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6AC60-2954-F9BB-CC06-FE3429273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AB0575-1CE3-4C99-3B5C-60B1C701E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i="1" dirty="0"/>
              <a:t>       x + y + z = 20           alors : w = 11</a:t>
            </a:r>
          </a:p>
          <a:p>
            <a:r>
              <a:rPr lang="fr-CA" i="1" dirty="0"/>
              <a:t>W + x + y      = 22           alors : z = 9</a:t>
            </a:r>
          </a:p>
          <a:p>
            <a:r>
              <a:rPr lang="fr-CA" i="1" dirty="0"/>
              <a:t>W + x      + z = 24           alors : y = 7   </a:t>
            </a:r>
          </a:p>
          <a:p>
            <a:r>
              <a:rPr lang="fr-CA" i="1" dirty="0"/>
              <a:t>W +   + y + z = 27           alors : x = 4</a:t>
            </a:r>
          </a:p>
          <a:p>
            <a:r>
              <a:rPr lang="fr-CA" i="1" dirty="0"/>
              <a:t>4 inconnu </a:t>
            </a:r>
          </a:p>
          <a:p>
            <a:r>
              <a:rPr lang="fr-CA" i="1" dirty="0"/>
              <a:t>4 équation</a:t>
            </a:r>
          </a:p>
          <a:p>
            <a:endParaRPr lang="fr-CA" i="1" dirty="0"/>
          </a:p>
          <a:p>
            <a:r>
              <a:rPr lang="fr-CA" i="1" dirty="0"/>
              <a:t>3xW + 3xX + 3xY + 3xZ = 93 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91411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CB49665F-0298-4449-8D2D-209989CB9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A71EEC14-174A-46FA-B046-474750457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EB6CB95-E653-4C6C-AE51-62FD848E8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89" y="-2"/>
            <a:ext cx="3468234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BDD3CB8E-ABA7-4F37-BB2C-64FFD1981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CA788A-B2FD-494C-BED0-83E31F6DF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174B6471-BD33-70C2-56EB-BD7BFB6D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5880" y="1947672"/>
            <a:ext cx="5961888" cy="2788920"/>
          </a:xfrm>
        </p:spPr>
        <p:txBody>
          <a:bodyPr anchor="ctr">
            <a:normAutofit/>
          </a:bodyPr>
          <a:lstStyle/>
          <a:p>
            <a:endParaRPr lang="fr-CA" sz="4800">
              <a:solidFill>
                <a:schemeClr val="bg1"/>
              </a:solidFill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79A639D4-B7A9-2E2A-39A8-4FA19A8BA5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674143"/>
              </p:ext>
            </p:extLst>
          </p:nvPr>
        </p:nvGraphicFramePr>
        <p:xfrm>
          <a:off x="3794296" y="288758"/>
          <a:ext cx="7559504" cy="628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83651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110</Words>
  <Application>Microsoft Office PowerPoint</Application>
  <PresentationFormat>Grand écran</PresentationFormat>
  <Paragraphs>25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Tommy - Diophante</vt:lpstr>
      <vt:lpstr>Diophante</vt:lpstr>
      <vt:lpstr>Village</vt:lpstr>
      <vt:lpstr>Période de temps</vt:lpstr>
      <vt:lpstr>Son oeuvre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Tommy - Diophante</dc:title>
  <dc:creator>tcote89 Tommy</dc:creator>
  <cp:lastModifiedBy>tcote89 Tommy</cp:lastModifiedBy>
  <cp:revision>6</cp:revision>
  <dcterms:created xsi:type="dcterms:W3CDTF">2023-01-23T18:47:01Z</dcterms:created>
  <dcterms:modified xsi:type="dcterms:W3CDTF">2023-01-23T19:18:22Z</dcterms:modified>
</cp:coreProperties>
</file>