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65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4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32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951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9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0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144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92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477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9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874F-1280-4777-8FA5-67C69426A14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8B9F-C9BE-45FC-8171-9A88412713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85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Fusée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998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5487" y="3065929"/>
            <a:ext cx="968188" cy="311103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615032" y="1825626"/>
            <a:ext cx="1522206" cy="12403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873674" y="5464885"/>
            <a:ext cx="1021977" cy="13651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 rot="16200000">
            <a:off x="3665669" y="5618180"/>
            <a:ext cx="1393115" cy="10865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 rot="5400000">
            <a:off x="3896389" y="4673009"/>
            <a:ext cx="311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Tommy Côté</a:t>
            </a:r>
            <a:endParaRPr lang="fr-CA" sz="2400" b="1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1855694" y="4089642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Tommy Côté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3258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Fusée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2</cp:revision>
  <dcterms:created xsi:type="dcterms:W3CDTF">2022-10-12T13:23:22Z</dcterms:created>
  <dcterms:modified xsi:type="dcterms:W3CDTF">2022-10-12T13:28:37Z</dcterms:modified>
</cp:coreProperties>
</file>