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0874F-1280-4777-8FA5-67C69426A14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08B9F-C9BE-45FC-8171-9A88412713C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06575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0874F-1280-4777-8FA5-67C69426A14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08B9F-C9BE-45FC-8171-9A88412713C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70461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0874F-1280-4777-8FA5-67C69426A14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08B9F-C9BE-45FC-8171-9A88412713C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43326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0874F-1280-4777-8FA5-67C69426A14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08B9F-C9BE-45FC-8171-9A88412713C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69514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0874F-1280-4777-8FA5-67C69426A14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08B9F-C9BE-45FC-8171-9A88412713C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8974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0874F-1280-4777-8FA5-67C69426A14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08B9F-C9BE-45FC-8171-9A88412713C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9622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0874F-1280-4777-8FA5-67C69426A14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08B9F-C9BE-45FC-8171-9A88412713C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12043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0874F-1280-4777-8FA5-67C69426A14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08B9F-C9BE-45FC-8171-9A88412713C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1440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0874F-1280-4777-8FA5-67C69426A14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08B9F-C9BE-45FC-8171-9A88412713C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89299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0874F-1280-4777-8FA5-67C69426A14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08B9F-C9BE-45FC-8171-9A88412713C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14772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0874F-1280-4777-8FA5-67C69426A14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08B9F-C9BE-45FC-8171-9A88412713C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29905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0874F-1280-4777-8FA5-67C69426A14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08B9F-C9BE-45FC-8171-9A88412713C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78572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Fusée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49981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05487" y="3065929"/>
            <a:ext cx="968188" cy="311103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Triangle isocèle 4"/>
          <p:cNvSpPr/>
          <p:nvPr/>
        </p:nvSpPr>
        <p:spPr>
          <a:xfrm>
            <a:off x="4615032" y="1825626"/>
            <a:ext cx="1522206" cy="124030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Triangle rectangle 5"/>
          <p:cNvSpPr/>
          <p:nvPr/>
        </p:nvSpPr>
        <p:spPr>
          <a:xfrm>
            <a:off x="5873674" y="5464885"/>
            <a:ext cx="1021977" cy="136515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 rot="16200000">
            <a:off x="3665669" y="5618180"/>
            <a:ext cx="1393115" cy="108652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CA"/>
          </a:p>
        </p:txBody>
      </p:sp>
      <p:sp>
        <p:nvSpPr>
          <p:cNvPr id="8" name="ZoneTexte 7"/>
          <p:cNvSpPr txBox="1"/>
          <p:nvPr/>
        </p:nvSpPr>
        <p:spPr>
          <a:xfrm rot="5400000">
            <a:off x="3896389" y="4673009"/>
            <a:ext cx="3111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/>
              <a:t>Tommy Côté</a:t>
            </a:r>
            <a:endParaRPr lang="fr-CA" sz="2400" b="1" dirty="0"/>
          </a:p>
        </p:txBody>
      </p:sp>
      <p:sp>
        <p:nvSpPr>
          <p:cNvPr id="9" name="Titr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10" name="ZoneTexte 9"/>
          <p:cNvSpPr txBox="1"/>
          <p:nvPr/>
        </p:nvSpPr>
        <p:spPr>
          <a:xfrm>
            <a:off x="1855694" y="4089642"/>
            <a:ext cx="2043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Tommy Côté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4732581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</Words>
  <Application>Microsoft Office PowerPoint</Application>
  <PresentationFormat>Grand écran</PresentationFormat>
  <Paragraphs>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Fusée</vt:lpstr>
      <vt:lpstr>Présentation PowerPoint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Fusee</dc:title>
  <dc:creator>CSBE</dc:creator>
  <cp:lastModifiedBy>CSBE</cp:lastModifiedBy>
  <cp:revision>2</cp:revision>
  <dcterms:created xsi:type="dcterms:W3CDTF">2022-10-12T13:23:22Z</dcterms:created>
  <dcterms:modified xsi:type="dcterms:W3CDTF">2022-10-12T13:28:37Z</dcterms:modified>
</cp:coreProperties>
</file>