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 id="261"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86" d="100"/>
          <a:sy n="86" d="100"/>
        </p:scale>
        <p:origin x="28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1F1AED-D192-3152-98E5-543779DED71B}"/>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A"/>
          </a:p>
        </p:txBody>
      </p:sp>
      <p:sp>
        <p:nvSpPr>
          <p:cNvPr id="3" name="Sous-titre 2">
            <a:extLst>
              <a:ext uri="{FF2B5EF4-FFF2-40B4-BE49-F238E27FC236}">
                <a16:creationId xmlns:a16="http://schemas.microsoft.com/office/drawing/2014/main" id="{D413F9AB-23CD-D3B7-5A0B-79228903A9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A"/>
          </a:p>
        </p:txBody>
      </p:sp>
      <p:sp>
        <p:nvSpPr>
          <p:cNvPr id="4" name="Espace réservé de la date 3">
            <a:extLst>
              <a:ext uri="{FF2B5EF4-FFF2-40B4-BE49-F238E27FC236}">
                <a16:creationId xmlns:a16="http://schemas.microsoft.com/office/drawing/2014/main" id="{5E9095D1-1878-8A2D-5BE8-C62132B2FF78}"/>
              </a:ext>
            </a:extLst>
          </p:cNvPr>
          <p:cNvSpPr>
            <a:spLocks noGrp="1"/>
          </p:cNvSpPr>
          <p:nvPr>
            <p:ph type="dt" sz="half" idx="10"/>
          </p:nvPr>
        </p:nvSpPr>
        <p:spPr/>
        <p:txBody>
          <a:bodyPr/>
          <a:lstStyle/>
          <a:p>
            <a:fld id="{6762CC36-BDBB-4E32-BF9D-F0487585738D}"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D647A310-675C-242A-B6CD-C94F339D3812}"/>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2A10EBE8-241B-B63A-948D-924BDE4AEE31}"/>
              </a:ext>
            </a:extLst>
          </p:cNvPr>
          <p:cNvSpPr>
            <a:spLocks noGrp="1"/>
          </p:cNvSpPr>
          <p:nvPr>
            <p:ph type="sldNum" sz="quarter" idx="12"/>
          </p:nvPr>
        </p:nvSpPr>
        <p:spPr/>
        <p:txBody>
          <a:bodyPr/>
          <a:lstStyle/>
          <a:p>
            <a:fld id="{94ADF010-BE01-47DB-B591-B565C229882B}" type="slidenum">
              <a:rPr lang="fr-CA" smtClean="0"/>
              <a:t>‹N°›</a:t>
            </a:fld>
            <a:endParaRPr lang="fr-CA"/>
          </a:p>
        </p:txBody>
      </p:sp>
    </p:spTree>
    <p:extLst>
      <p:ext uri="{BB962C8B-B14F-4D97-AF65-F5344CB8AC3E}">
        <p14:creationId xmlns:p14="http://schemas.microsoft.com/office/powerpoint/2010/main" val="920141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028011-8522-E247-EA50-730203B8FC19}"/>
              </a:ext>
            </a:extLst>
          </p:cNvPr>
          <p:cNvSpPr>
            <a:spLocks noGrp="1"/>
          </p:cNvSpPr>
          <p:nvPr>
            <p:ph type="title"/>
          </p:nvPr>
        </p:nvSpPr>
        <p:spPr/>
        <p:txBody>
          <a:bodyPr/>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F97A7664-3B27-2AA9-EFEA-0C4606315D6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9110284F-9578-EE22-D36F-C3CD7A622995}"/>
              </a:ext>
            </a:extLst>
          </p:cNvPr>
          <p:cNvSpPr>
            <a:spLocks noGrp="1"/>
          </p:cNvSpPr>
          <p:nvPr>
            <p:ph type="dt" sz="half" idx="10"/>
          </p:nvPr>
        </p:nvSpPr>
        <p:spPr/>
        <p:txBody>
          <a:bodyPr/>
          <a:lstStyle/>
          <a:p>
            <a:fld id="{6762CC36-BDBB-4E32-BF9D-F0487585738D}"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442FC8E6-9E52-B217-E3A9-46D072DADA77}"/>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F6D965A9-BC56-7880-6EE0-88E992DCF689}"/>
              </a:ext>
            </a:extLst>
          </p:cNvPr>
          <p:cNvSpPr>
            <a:spLocks noGrp="1"/>
          </p:cNvSpPr>
          <p:nvPr>
            <p:ph type="sldNum" sz="quarter" idx="12"/>
          </p:nvPr>
        </p:nvSpPr>
        <p:spPr/>
        <p:txBody>
          <a:bodyPr/>
          <a:lstStyle/>
          <a:p>
            <a:fld id="{94ADF010-BE01-47DB-B591-B565C229882B}" type="slidenum">
              <a:rPr lang="fr-CA" smtClean="0"/>
              <a:t>‹N°›</a:t>
            </a:fld>
            <a:endParaRPr lang="fr-CA"/>
          </a:p>
        </p:txBody>
      </p:sp>
    </p:spTree>
    <p:extLst>
      <p:ext uri="{BB962C8B-B14F-4D97-AF65-F5344CB8AC3E}">
        <p14:creationId xmlns:p14="http://schemas.microsoft.com/office/powerpoint/2010/main" val="544332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7433874-1B61-A194-36A3-5B8330DF052B}"/>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4C124FD8-D0FE-23CF-2290-E34621D6FAFA}"/>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6809EAFB-076F-DC11-3EAC-E29B89256DB3}"/>
              </a:ext>
            </a:extLst>
          </p:cNvPr>
          <p:cNvSpPr>
            <a:spLocks noGrp="1"/>
          </p:cNvSpPr>
          <p:nvPr>
            <p:ph type="dt" sz="half" idx="10"/>
          </p:nvPr>
        </p:nvSpPr>
        <p:spPr/>
        <p:txBody>
          <a:bodyPr/>
          <a:lstStyle/>
          <a:p>
            <a:fld id="{6762CC36-BDBB-4E32-BF9D-F0487585738D}"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4A5A52DD-F953-EC30-9298-8E7779EF6D28}"/>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0290FD48-A30F-25E2-D92D-D519D830C108}"/>
              </a:ext>
            </a:extLst>
          </p:cNvPr>
          <p:cNvSpPr>
            <a:spLocks noGrp="1"/>
          </p:cNvSpPr>
          <p:nvPr>
            <p:ph type="sldNum" sz="quarter" idx="12"/>
          </p:nvPr>
        </p:nvSpPr>
        <p:spPr/>
        <p:txBody>
          <a:bodyPr/>
          <a:lstStyle/>
          <a:p>
            <a:fld id="{94ADF010-BE01-47DB-B591-B565C229882B}" type="slidenum">
              <a:rPr lang="fr-CA" smtClean="0"/>
              <a:t>‹N°›</a:t>
            </a:fld>
            <a:endParaRPr lang="fr-CA"/>
          </a:p>
        </p:txBody>
      </p:sp>
    </p:spTree>
    <p:extLst>
      <p:ext uri="{BB962C8B-B14F-4D97-AF65-F5344CB8AC3E}">
        <p14:creationId xmlns:p14="http://schemas.microsoft.com/office/powerpoint/2010/main" val="923476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428105-4852-7B7A-2000-DF7ED8EF8AD7}"/>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F051506A-E935-8E0A-C6B4-AB120F824F9D}"/>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3E2969F6-D1CA-7DB4-DDC5-A9F9948A431E}"/>
              </a:ext>
            </a:extLst>
          </p:cNvPr>
          <p:cNvSpPr>
            <a:spLocks noGrp="1"/>
          </p:cNvSpPr>
          <p:nvPr>
            <p:ph type="dt" sz="half" idx="10"/>
          </p:nvPr>
        </p:nvSpPr>
        <p:spPr/>
        <p:txBody>
          <a:bodyPr/>
          <a:lstStyle/>
          <a:p>
            <a:fld id="{6762CC36-BDBB-4E32-BF9D-F0487585738D}"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E405F8B6-CE45-A777-4959-72C170C08B48}"/>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A038E491-B6FD-685E-7ECD-499528B976E9}"/>
              </a:ext>
            </a:extLst>
          </p:cNvPr>
          <p:cNvSpPr>
            <a:spLocks noGrp="1"/>
          </p:cNvSpPr>
          <p:nvPr>
            <p:ph type="sldNum" sz="quarter" idx="12"/>
          </p:nvPr>
        </p:nvSpPr>
        <p:spPr/>
        <p:txBody>
          <a:bodyPr/>
          <a:lstStyle/>
          <a:p>
            <a:fld id="{94ADF010-BE01-47DB-B591-B565C229882B}" type="slidenum">
              <a:rPr lang="fr-CA" smtClean="0"/>
              <a:t>‹N°›</a:t>
            </a:fld>
            <a:endParaRPr lang="fr-CA"/>
          </a:p>
        </p:txBody>
      </p:sp>
    </p:spTree>
    <p:extLst>
      <p:ext uri="{BB962C8B-B14F-4D97-AF65-F5344CB8AC3E}">
        <p14:creationId xmlns:p14="http://schemas.microsoft.com/office/powerpoint/2010/main" val="3885413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B344D1-41E3-85F6-461A-34A81DAEAC5F}"/>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A"/>
          </a:p>
        </p:txBody>
      </p:sp>
      <p:sp>
        <p:nvSpPr>
          <p:cNvPr id="3" name="Espace réservé du texte 2">
            <a:extLst>
              <a:ext uri="{FF2B5EF4-FFF2-40B4-BE49-F238E27FC236}">
                <a16:creationId xmlns:a16="http://schemas.microsoft.com/office/drawing/2014/main" id="{BD859DBE-440E-1B5C-A7B8-28C74118E0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7EEFC0A8-170E-74A2-F5D3-6445E9BF30DE}"/>
              </a:ext>
            </a:extLst>
          </p:cNvPr>
          <p:cNvSpPr>
            <a:spLocks noGrp="1"/>
          </p:cNvSpPr>
          <p:nvPr>
            <p:ph type="dt" sz="half" idx="10"/>
          </p:nvPr>
        </p:nvSpPr>
        <p:spPr/>
        <p:txBody>
          <a:bodyPr/>
          <a:lstStyle/>
          <a:p>
            <a:fld id="{6762CC36-BDBB-4E32-BF9D-F0487585738D}"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746006A3-AB93-0842-8B34-4F92A6A3A1A8}"/>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07587BB6-92A9-30AB-5942-1D29A04B5DFD}"/>
              </a:ext>
            </a:extLst>
          </p:cNvPr>
          <p:cNvSpPr>
            <a:spLocks noGrp="1"/>
          </p:cNvSpPr>
          <p:nvPr>
            <p:ph type="sldNum" sz="quarter" idx="12"/>
          </p:nvPr>
        </p:nvSpPr>
        <p:spPr/>
        <p:txBody>
          <a:bodyPr/>
          <a:lstStyle/>
          <a:p>
            <a:fld id="{94ADF010-BE01-47DB-B591-B565C229882B}" type="slidenum">
              <a:rPr lang="fr-CA" smtClean="0"/>
              <a:t>‹N°›</a:t>
            </a:fld>
            <a:endParaRPr lang="fr-CA"/>
          </a:p>
        </p:txBody>
      </p:sp>
    </p:spTree>
    <p:extLst>
      <p:ext uri="{BB962C8B-B14F-4D97-AF65-F5344CB8AC3E}">
        <p14:creationId xmlns:p14="http://schemas.microsoft.com/office/powerpoint/2010/main" val="250354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9E08E7-F0E0-21E2-9D2C-FC057DB025AB}"/>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89723189-D1C5-AD39-93DA-A6467086CC83}"/>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a:extLst>
              <a:ext uri="{FF2B5EF4-FFF2-40B4-BE49-F238E27FC236}">
                <a16:creationId xmlns:a16="http://schemas.microsoft.com/office/drawing/2014/main" id="{09001629-9BE5-DF35-5CF5-87EDF27346EE}"/>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a:extLst>
              <a:ext uri="{FF2B5EF4-FFF2-40B4-BE49-F238E27FC236}">
                <a16:creationId xmlns:a16="http://schemas.microsoft.com/office/drawing/2014/main" id="{9CE1FFBE-AE3E-A975-4022-870A67B525C8}"/>
              </a:ext>
            </a:extLst>
          </p:cNvPr>
          <p:cNvSpPr>
            <a:spLocks noGrp="1"/>
          </p:cNvSpPr>
          <p:nvPr>
            <p:ph type="dt" sz="half" idx="10"/>
          </p:nvPr>
        </p:nvSpPr>
        <p:spPr/>
        <p:txBody>
          <a:bodyPr/>
          <a:lstStyle/>
          <a:p>
            <a:fld id="{6762CC36-BDBB-4E32-BF9D-F0487585738D}" type="datetimeFigureOut">
              <a:rPr lang="fr-CA" smtClean="0"/>
              <a:t>2023-03-29</a:t>
            </a:fld>
            <a:endParaRPr lang="fr-CA"/>
          </a:p>
        </p:txBody>
      </p:sp>
      <p:sp>
        <p:nvSpPr>
          <p:cNvPr id="6" name="Espace réservé du pied de page 5">
            <a:extLst>
              <a:ext uri="{FF2B5EF4-FFF2-40B4-BE49-F238E27FC236}">
                <a16:creationId xmlns:a16="http://schemas.microsoft.com/office/drawing/2014/main" id="{C58AD75F-5F4E-AB58-C91E-0721A7FFF210}"/>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EF37EEF3-67F8-D7F3-C1E8-65E4E21081A6}"/>
              </a:ext>
            </a:extLst>
          </p:cNvPr>
          <p:cNvSpPr>
            <a:spLocks noGrp="1"/>
          </p:cNvSpPr>
          <p:nvPr>
            <p:ph type="sldNum" sz="quarter" idx="12"/>
          </p:nvPr>
        </p:nvSpPr>
        <p:spPr/>
        <p:txBody>
          <a:bodyPr/>
          <a:lstStyle/>
          <a:p>
            <a:fld id="{94ADF010-BE01-47DB-B591-B565C229882B}" type="slidenum">
              <a:rPr lang="fr-CA" smtClean="0"/>
              <a:t>‹N°›</a:t>
            </a:fld>
            <a:endParaRPr lang="fr-CA"/>
          </a:p>
        </p:txBody>
      </p:sp>
    </p:spTree>
    <p:extLst>
      <p:ext uri="{BB962C8B-B14F-4D97-AF65-F5344CB8AC3E}">
        <p14:creationId xmlns:p14="http://schemas.microsoft.com/office/powerpoint/2010/main" val="3282424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583347-FF26-2824-392C-1FA557375FE0}"/>
              </a:ext>
            </a:extLst>
          </p:cNvPr>
          <p:cNvSpPr>
            <a:spLocks noGrp="1"/>
          </p:cNvSpPr>
          <p:nvPr>
            <p:ph type="title"/>
          </p:nvPr>
        </p:nvSpPr>
        <p:spPr>
          <a:xfrm>
            <a:off x="839788" y="365125"/>
            <a:ext cx="10515600" cy="1325563"/>
          </a:xfrm>
        </p:spPr>
        <p:txBody>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A809C71D-EAED-3B55-44F7-F709192EA3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4A9FC03C-FA1A-F633-C3AD-BB5CC0691487}"/>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a:extLst>
              <a:ext uri="{FF2B5EF4-FFF2-40B4-BE49-F238E27FC236}">
                <a16:creationId xmlns:a16="http://schemas.microsoft.com/office/drawing/2014/main" id="{765A7DF6-D797-73AA-C68B-6D865CADE8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61E85921-3000-E2E4-DBB5-08E26FC79714}"/>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a:extLst>
              <a:ext uri="{FF2B5EF4-FFF2-40B4-BE49-F238E27FC236}">
                <a16:creationId xmlns:a16="http://schemas.microsoft.com/office/drawing/2014/main" id="{04B71A07-047D-0E7E-8394-E8D5A004755A}"/>
              </a:ext>
            </a:extLst>
          </p:cNvPr>
          <p:cNvSpPr>
            <a:spLocks noGrp="1"/>
          </p:cNvSpPr>
          <p:nvPr>
            <p:ph type="dt" sz="half" idx="10"/>
          </p:nvPr>
        </p:nvSpPr>
        <p:spPr/>
        <p:txBody>
          <a:bodyPr/>
          <a:lstStyle/>
          <a:p>
            <a:fld id="{6762CC36-BDBB-4E32-BF9D-F0487585738D}" type="datetimeFigureOut">
              <a:rPr lang="fr-CA" smtClean="0"/>
              <a:t>2023-03-29</a:t>
            </a:fld>
            <a:endParaRPr lang="fr-CA"/>
          </a:p>
        </p:txBody>
      </p:sp>
      <p:sp>
        <p:nvSpPr>
          <p:cNvPr id="8" name="Espace réservé du pied de page 7">
            <a:extLst>
              <a:ext uri="{FF2B5EF4-FFF2-40B4-BE49-F238E27FC236}">
                <a16:creationId xmlns:a16="http://schemas.microsoft.com/office/drawing/2014/main" id="{F4FF82D4-AC01-E971-63F0-BE32ED6F6415}"/>
              </a:ext>
            </a:extLst>
          </p:cNvPr>
          <p:cNvSpPr>
            <a:spLocks noGrp="1"/>
          </p:cNvSpPr>
          <p:nvPr>
            <p:ph type="ftr" sz="quarter" idx="11"/>
          </p:nvPr>
        </p:nvSpPr>
        <p:spPr/>
        <p:txBody>
          <a:bodyPr/>
          <a:lstStyle/>
          <a:p>
            <a:endParaRPr lang="fr-CA"/>
          </a:p>
        </p:txBody>
      </p:sp>
      <p:sp>
        <p:nvSpPr>
          <p:cNvPr id="9" name="Espace réservé du numéro de diapositive 8">
            <a:extLst>
              <a:ext uri="{FF2B5EF4-FFF2-40B4-BE49-F238E27FC236}">
                <a16:creationId xmlns:a16="http://schemas.microsoft.com/office/drawing/2014/main" id="{B8AB9EAB-8A15-37C9-9613-818C99491DB1}"/>
              </a:ext>
            </a:extLst>
          </p:cNvPr>
          <p:cNvSpPr>
            <a:spLocks noGrp="1"/>
          </p:cNvSpPr>
          <p:nvPr>
            <p:ph type="sldNum" sz="quarter" idx="12"/>
          </p:nvPr>
        </p:nvSpPr>
        <p:spPr/>
        <p:txBody>
          <a:bodyPr/>
          <a:lstStyle/>
          <a:p>
            <a:fld id="{94ADF010-BE01-47DB-B591-B565C229882B}" type="slidenum">
              <a:rPr lang="fr-CA" smtClean="0"/>
              <a:t>‹N°›</a:t>
            </a:fld>
            <a:endParaRPr lang="fr-CA"/>
          </a:p>
        </p:txBody>
      </p:sp>
    </p:spTree>
    <p:extLst>
      <p:ext uri="{BB962C8B-B14F-4D97-AF65-F5344CB8AC3E}">
        <p14:creationId xmlns:p14="http://schemas.microsoft.com/office/powerpoint/2010/main" val="3974639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2C6737-615F-DFD9-8DD9-168853CE10E6}"/>
              </a:ext>
            </a:extLst>
          </p:cNvPr>
          <p:cNvSpPr>
            <a:spLocks noGrp="1"/>
          </p:cNvSpPr>
          <p:nvPr>
            <p:ph type="title"/>
          </p:nvPr>
        </p:nvSpPr>
        <p:spPr/>
        <p:txBody>
          <a:bodyPr/>
          <a:lstStyle/>
          <a:p>
            <a:r>
              <a:rPr lang="fr-FR"/>
              <a:t>Modifiez le style du titre</a:t>
            </a:r>
            <a:endParaRPr lang="fr-CA"/>
          </a:p>
        </p:txBody>
      </p:sp>
      <p:sp>
        <p:nvSpPr>
          <p:cNvPr id="3" name="Espace réservé de la date 2">
            <a:extLst>
              <a:ext uri="{FF2B5EF4-FFF2-40B4-BE49-F238E27FC236}">
                <a16:creationId xmlns:a16="http://schemas.microsoft.com/office/drawing/2014/main" id="{705DE5A0-2A37-A1F5-ABC5-BDC9ED21471E}"/>
              </a:ext>
            </a:extLst>
          </p:cNvPr>
          <p:cNvSpPr>
            <a:spLocks noGrp="1"/>
          </p:cNvSpPr>
          <p:nvPr>
            <p:ph type="dt" sz="half" idx="10"/>
          </p:nvPr>
        </p:nvSpPr>
        <p:spPr/>
        <p:txBody>
          <a:bodyPr/>
          <a:lstStyle/>
          <a:p>
            <a:fld id="{6762CC36-BDBB-4E32-BF9D-F0487585738D}" type="datetimeFigureOut">
              <a:rPr lang="fr-CA" smtClean="0"/>
              <a:t>2023-03-29</a:t>
            </a:fld>
            <a:endParaRPr lang="fr-CA"/>
          </a:p>
        </p:txBody>
      </p:sp>
      <p:sp>
        <p:nvSpPr>
          <p:cNvPr id="4" name="Espace réservé du pied de page 3">
            <a:extLst>
              <a:ext uri="{FF2B5EF4-FFF2-40B4-BE49-F238E27FC236}">
                <a16:creationId xmlns:a16="http://schemas.microsoft.com/office/drawing/2014/main" id="{9BBEFB4F-249A-DC95-DAEC-800242BB1DB6}"/>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30A554EB-4856-7FBB-5080-20210B38C42E}"/>
              </a:ext>
            </a:extLst>
          </p:cNvPr>
          <p:cNvSpPr>
            <a:spLocks noGrp="1"/>
          </p:cNvSpPr>
          <p:nvPr>
            <p:ph type="sldNum" sz="quarter" idx="12"/>
          </p:nvPr>
        </p:nvSpPr>
        <p:spPr/>
        <p:txBody>
          <a:bodyPr/>
          <a:lstStyle/>
          <a:p>
            <a:fld id="{94ADF010-BE01-47DB-B591-B565C229882B}" type="slidenum">
              <a:rPr lang="fr-CA" smtClean="0"/>
              <a:t>‹N°›</a:t>
            </a:fld>
            <a:endParaRPr lang="fr-CA"/>
          </a:p>
        </p:txBody>
      </p:sp>
    </p:spTree>
    <p:extLst>
      <p:ext uri="{BB962C8B-B14F-4D97-AF65-F5344CB8AC3E}">
        <p14:creationId xmlns:p14="http://schemas.microsoft.com/office/powerpoint/2010/main" val="602135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9D853A9A-84A6-C15C-81C3-F7F7295F6065}"/>
              </a:ext>
            </a:extLst>
          </p:cNvPr>
          <p:cNvSpPr>
            <a:spLocks noGrp="1"/>
          </p:cNvSpPr>
          <p:nvPr>
            <p:ph type="dt" sz="half" idx="10"/>
          </p:nvPr>
        </p:nvSpPr>
        <p:spPr/>
        <p:txBody>
          <a:bodyPr/>
          <a:lstStyle/>
          <a:p>
            <a:fld id="{6762CC36-BDBB-4E32-BF9D-F0487585738D}" type="datetimeFigureOut">
              <a:rPr lang="fr-CA" smtClean="0"/>
              <a:t>2023-03-29</a:t>
            </a:fld>
            <a:endParaRPr lang="fr-CA"/>
          </a:p>
        </p:txBody>
      </p:sp>
      <p:sp>
        <p:nvSpPr>
          <p:cNvPr id="3" name="Espace réservé du pied de page 2">
            <a:extLst>
              <a:ext uri="{FF2B5EF4-FFF2-40B4-BE49-F238E27FC236}">
                <a16:creationId xmlns:a16="http://schemas.microsoft.com/office/drawing/2014/main" id="{370AAE87-29EC-D7FC-BC61-2E39C4F512E4}"/>
              </a:ext>
            </a:extLst>
          </p:cNvPr>
          <p:cNvSpPr>
            <a:spLocks noGrp="1"/>
          </p:cNvSpPr>
          <p:nvPr>
            <p:ph type="ftr" sz="quarter" idx="11"/>
          </p:nvPr>
        </p:nvSpPr>
        <p:spPr/>
        <p:txBody>
          <a:bodyPr/>
          <a:lstStyle/>
          <a:p>
            <a:endParaRPr lang="fr-CA"/>
          </a:p>
        </p:txBody>
      </p:sp>
      <p:sp>
        <p:nvSpPr>
          <p:cNvPr id="4" name="Espace réservé du numéro de diapositive 3">
            <a:extLst>
              <a:ext uri="{FF2B5EF4-FFF2-40B4-BE49-F238E27FC236}">
                <a16:creationId xmlns:a16="http://schemas.microsoft.com/office/drawing/2014/main" id="{DF0190D8-7D72-B39A-9861-AC11DF1B4842}"/>
              </a:ext>
            </a:extLst>
          </p:cNvPr>
          <p:cNvSpPr>
            <a:spLocks noGrp="1"/>
          </p:cNvSpPr>
          <p:nvPr>
            <p:ph type="sldNum" sz="quarter" idx="12"/>
          </p:nvPr>
        </p:nvSpPr>
        <p:spPr/>
        <p:txBody>
          <a:bodyPr/>
          <a:lstStyle/>
          <a:p>
            <a:fld id="{94ADF010-BE01-47DB-B591-B565C229882B}" type="slidenum">
              <a:rPr lang="fr-CA" smtClean="0"/>
              <a:t>‹N°›</a:t>
            </a:fld>
            <a:endParaRPr lang="fr-CA"/>
          </a:p>
        </p:txBody>
      </p:sp>
    </p:spTree>
    <p:extLst>
      <p:ext uri="{BB962C8B-B14F-4D97-AF65-F5344CB8AC3E}">
        <p14:creationId xmlns:p14="http://schemas.microsoft.com/office/powerpoint/2010/main" val="3761956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D9A8C8-1CD8-4470-B950-5AB8B715F68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du contenu 2">
            <a:extLst>
              <a:ext uri="{FF2B5EF4-FFF2-40B4-BE49-F238E27FC236}">
                <a16:creationId xmlns:a16="http://schemas.microsoft.com/office/drawing/2014/main" id="{E3B1A426-6C9F-3351-8A65-C55F19CFAA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a:extLst>
              <a:ext uri="{FF2B5EF4-FFF2-40B4-BE49-F238E27FC236}">
                <a16:creationId xmlns:a16="http://schemas.microsoft.com/office/drawing/2014/main" id="{906932E6-BA20-B44E-15EF-A8991107B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9053269-B331-1606-8463-6793CE39B880}"/>
              </a:ext>
            </a:extLst>
          </p:cNvPr>
          <p:cNvSpPr>
            <a:spLocks noGrp="1"/>
          </p:cNvSpPr>
          <p:nvPr>
            <p:ph type="dt" sz="half" idx="10"/>
          </p:nvPr>
        </p:nvSpPr>
        <p:spPr/>
        <p:txBody>
          <a:bodyPr/>
          <a:lstStyle/>
          <a:p>
            <a:fld id="{6762CC36-BDBB-4E32-BF9D-F0487585738D}" type="datetimeFigureOut">
              <a:rPr lang="fr-CA" smtClean="0"/>
              <a:t>2023-03-29</a:t>
            </a:fld>
            <a:endParaRPr lang="fr-CA"/>
          </a:p>
        </p:txBody>
      </p:sp>
      <p:sp>
        <p:nvSpPr>
          <p:cNvPr id="6" name="Espace réservé du pied de page 5">
            <a:extLst>
              <a:ext uri="{FF2B5EF4-FFF2-40B4-BE49-F238E27FC236}">
                <a16:creationId xmlns:a16="http://schemas.microsoft.com/office/drawing/2014/main" id="{90F7F75E-FCD2-6690-1DC5-51C8D8D65771}"/>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83EE8327-CD8A-8F07-8CB0-D6D243F771DB}"/>
              </a:ext>
            </a:extLst>
          </p:cNvPr>
          <p:cNvSpPr>
            <a:spLocks noGrp="1"/>
          </p:cNvSpPr>
          <p:nvPr>
            <p:ph type="sldNum" sz="quarter" idx="12"/>
          </p:nvPr>
        </p:nvSpPr>
        <p:spPr/>
        <p:txBody>
          <a:bodyPr/>
          <a:lstStyle/>
          <a:p>
            <a:fld id="{94ADF010-BE01-47DB-B591-B565C229882B}" type="slidenum">
              <a:rPr lang="fr-CA" smtClean="0"/>
              <a:t>‹N°›</a:t>
            </a:fld>
            <a:endParaRPr lang="fr-CA"/>
          </a:p>
        </p:txBody>
      </p:sp>
    </p:spTree>
    <p:extLst>
      <p:ext uri="{BB962C8B-B14F-4D97-AF65-F5344CB8AC3E}">
        <p14:creationId xmlns:p14="http://schemas.microsoft.com/office/powerpoint/2010/main" val="2554056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16F873-A0CC-32BD-9FCD-793B90AA07A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pour une image  2">
            <a:extLst>
              <a:ext uri="{FF2B5EF4-FFF2-40B4-BE49-F238E27FC236}">
                <a16:creationId xmlns:a16="http://schemas.microsoft.com/office/drawing/2014/main" id="{404535CB-D61F-3A1A-89A6-7713D46F1F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FDFF421C-1C83-9D33-665C-C42CF8354D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AD91765-B14B-0027-2505-DBC8A1335034}"/>
              </a:ext>
            </a:extLst>
          </p:cNvPr>
          <p:cNvSpPr>
            <a:spLocks noGrp="1"/>
          </p:cNvSpPr>
          <p:nvPr>
            <p:ph type="dt" sz="half" idx="10"/>
          </p:nvPr>
        </p:nvSpPr>
        <p:spPr/>
        <p:txBody>
          <a:bodyPr/>
          <a:lstStyle/>
          <a:p>
            <a:fld id="{6762CC36-BDBB-4E32-BF9D-F0487585738D}" type="datetimeFigureOut">
              <a:rPr lang="fr-CA" smtClean="0"/>
              <a:t>2023-03-29</a:t>
            </a:fld>
            <a:endParaRPr lang="fr-CA"/>
          </a:p>
        </p:txBody>
      </p:sp>
      <p:sp>
        <p:nvSpPr>
          <p:cNvPr id="6" name="Espace réservé du pied de page 5">
            <a:extLst>
              <a:ext uri="{FF2B5EF4-FFF2-40B4-BE49-F238E27FC236}">
                <a16:creationId xmlns:a16="http://schemas.microsoft.com/office/drawing/2014/main" id="{1088148C-F106-783E-9EA5-617CC2565B9C}"/>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34036EC6-037E-3EA0-87C7-07C1B4AE440E}"/>
              </a:ext>
            </a:extLst>
          </p:cNvPr>
          <p:cNvSpPr>
            <a:spLocks noGrp="1"/>
          </p:cNvSpPr>
          <p:nvPr>
            <p:ph type="sldNum" sz="quarter" idx="12"/>
          </p:nvPr>
        </p:nvSpPr>
        <p:spPr/>
        <p:txBody>
          <a:bodyPr/>
          <a:lstStyle/>
          <a:p>
            <a:fld id="{94ADF010-BE01-47DB-B591-B565C229882B}" type="slidenum">
              <a:rPr lang="fr-CA" smtClean="0"/>
              <a:t>‹N°›</a:t>
            </a:fld>
            <a:endParaRPr lang="fr-CA"/>
          </a:p>
        </p:txBody>
      </p:sp>
    </p:spTree>
    <p:extLst>
      <p:ext uri="{BB962C8B-B14F-4D97-AF65-F5344CB8AC3E}">
        <p14:creationId xmlns:p14="http://schemas.microsoft.com/office/powerpoint/2010/main" val="571035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ECF99C7-68B8-6B73-8B99-2B4EF809B5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B0BF8648-AEF1-0F05-72D2-7D21B5776C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C5FF1753-CC2B-3EDF-3549-9C5C0412DB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62CC36-BDBB-4E32-BF9D-F0487585738D}" type="datetimeFigureOut">
              <a:rPr lang="fr-CA" smtClean="0"/>
              <a:t>2023-03-29</a:t>
            </a:fld>
            <a:endParaRPr lang="fr-CA"/>
          </a:p>
        </p:txBody>
      </p:sp>
      <p:sp>
        <p:nvSpPr>
          <p:cNvPr id="5" name="Espace réservé du pied de page 4">
            <a:extLst>
              <a:ext uri="{FF2B5EF4-FFF2-40B4-BE49-F238E27FC236}">
                <a16:creationId xmlns:a16="http://schemas.microsoft.com/office/drawing/2014/main" id="{626F7F6B-9E18-DA1A-AD2C-DCC2671165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a:extLst>
              <a:ext uri="{FF2B5EF4-FFF2-40B4-BE49-F238E27FC236}">
                <a16:creationId xmlns:a16="http://schemas.microsoft.com/office/drawing/2014/main" id="{C633A405-6942-B64C-886F-760D17222C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ADF010-BE01-47DB-B591-B565C229882B}" type="slidenum">
              <a:rPr lang="fr-CA" smtClean="0"/>
              <a:t>‹N°›</a:t>
            </a:fld>
            <a:endParaRPr lang="fr-CA"/>
          </a:p>
        </p:txBody>
      </p:sp>
    </p:spTree>
    <p:extLst>
      <p:ext uri="{BB962C8B-B14F-4D97-AF65-F5344CB8AC3E}">
        <p14:creationId xmlns:p14="http://schemas.microsoft.com/office/powerpoint/2010/main" val="3735832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recitmst.qc.c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7A1F5F-9F84-8D1F-F33D-6A5C660BAE7B}"/>
              </a:ext>
            </a:extLst>
          </p:cNvPr>
          <p:cNvSpPr>
            <a:spLocks noGrp="1"/>
          </p:cNvSpPr>
          <p:nvPr>
            <p:ph type="ctrTitle"/>
          </p:nvPr>
        </p:nvSpPr>
        <p:spPr/>
        <p:txBody>
          <a:bodyPr/>
          <a:lstStyle/>
          <a:p>
            <a:r>
              <a:rPr lang="fr-CA" dirty="0"/>
              <a:t>Aquops</a:t>
            </a:r>
          </a:p>
        </p:txBody>
      </p:sp>
      <p:sp>
        <p:nvSpPr>
          <p:cNvPr id="3" name="Sous-titre 2">
            <a:extLst>
              <a:ext uri="{FF2B5EF4-FFF2-40B4-BE49-F238E27FC236}">
                <a16:creationId xmlns:a16="http://schemas.microsoft.com/office/drawing/2014/main" id="{B1D96800-BDFE-CA41-2F5F-102A6DF704B4}"/>
              </a:ext>
            </a:extLst>
          </p:cNvPr>
          <p:cNvSpPr>
            <a:spLocks noGrp="1"/>
          </p:cNvSpPr>
          <p:nvPr>
            <p:ph type="subTitle" idx="1"/>
          </p:nvPr>
        </p:nvSpPr>
        <p:spPr/>
        <p:txBody>
          <a:bodyPr/>
          <a:lstStyle/>
          <a:p>
            <a:r>
              <a:rPr lang="fr-CA" b="1" dirty="0"/>
              <a:t>3507</a:t>
            </a:r>
          </a:p>
          <a:p>
            <a:r>
              <a:rPr lang="fr-CA" dirty="0"/>
              <a:t>MICRO : BIT</a:t>
            </a:r>
          </a:p>
        </p:txBody>
      </p:sp>
    </p:spTree>
    <p:extLst>
      <p:ext uri="{BB962C8B-B14F-4D97-AF65-F5344CB8AC3E}">
        <p14:creationId xmlns:p14="http://schemas.microsoft.com/office/powerpoint/2010/main" val="4136155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3" name="Rectangle 1032">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015A84E-9B48-3996-679D-AD70D12D6001}"/>
              </a:ext>
            </a:extLst>
          </p:cNvPr>
          <p:cNvSpPr>
            <a:spLocks noGrp="1"/>
          </p:cNvSpPr>
          <p:nvPr>
            <p:ph type="title"/>
          </p:nvPr>
        </p:nvSpPr>
        <p:spPr>
          <a:xfrm>
            <a:off x="640080" y="325369"/>
            <a:ext cx="4368602" cy="1956841"/>
          </a:xfrm>
        </p:spPr>
        <p:txBody>
          <a:bodyPr anchor="b">
            <a:normAutofit/>
          </a:bodyPr>
          <a:lstStyle/>
          <a:p>
            <a:r>
              <a:rPr lang="fr-CA" sz="5400"/>
              <a:t>Personnage</a:t>
            </a:r>
          </a:p>
        </p:txBody>
      </p:sp>
      <p:sp>
        <p:nvSpPr>
          <p:cNvPr id="1035"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a16="http://schemas.microsoft.com/office/drawing/2014/main" id="{5FAA151F-9AF3-BBFC-CFD1-7840E1D1B598}"/>
              </a:ext>
            </a:extLst>
          </p:cNvPr>
          <p:cNvSpPr>
            <a:spLocks noGrp="1"/>
          </p:cNvSpPr>
          <p:nvPr>
            <p:ph idx="1"/>
          </p:nvPr>
        </p:nvSpPr>
        <p:spPr>
          <a:xfrm>
            <a:off x="640080" y="2872899"/>
            <a:ext cx="4243589" cy="3320668"/>
          </a:xfrm>
        </p:spPr>
        <p:txBody>
          <a:bodyPr>
            <a:normAutofit/>
          </a:bodyPr>
          <a:lstStyle/>
          <a:p>
            <a:r>
              <a:rPr lang="fr-CA" sz="2200"/>
              <a:t>Nom des personnes qui présentent : </a:t>
            </a:r>
          </a:p>
          <a:p>
            <a:r>
              <a:rPr lang="fr-CA" sz="2200" b="1" i="0">
                <a:effectLst/>
                <a:latin typeface="Beauchef-Bold"/>
              </a:rPr>
              <a:t>Marc-André Mercier</a:t>
            </a:r>
          </a:p>
          <a:p>
            <a:endParaRPr lang="fr-CA" sz="2200"/>
          </a:p>
        </p:txBody>
      </p:sp>
      <p:pic>
        <p:nvPicPr>
          <p:cNvPr id="1028" name="Picture 4" descr="photo de Mercier Marc-André">
            <a:extLst>
              <a:ext uri="{FF2B5EF4-FFF2-40B4-BE49-F238E27FC236}">
                <a16:creationId xmlns:a16="http://schemas.microsoft.com/office/drawing/2014/main" id="{33745BD5-2A3C-9DBB-B218-A821E2DD9CC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 b="16920"/>
          <a:stretch/>
        </p:blipFill>
        <p:spPr bwMode="auto">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3596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6C63E5-FD0A-BAB9-E1EF-4FB376F3DF6A}"/>
              </a:ext>
            </a:extLst>
          </p:cNvPr>
          <p:cNvSpPr>
            <a:spLocks noGrp="1"/>
          </p:cNvSpPr>
          <p:nvPr>
            <p:ph type="title"/>
          </p:nvPr>
        </p:nvSpPr>
        <p:spPr/>
        <p:txBody>
          <a:bodyPr/>
          <a:lstStyle/>
          <a:p>
            <a:r>
              <a:rPr lang="fr-CA" dirty="0"/>
              <a:t>Descriptif</a:t>
            </a:r>
          </a:p>
        </p:txBody>
      </p:sp>
      <p:sp>
        <p:nvSpPr>
          <p:cNvPr id="3" name="Espace réservé du contenu 2">
            <a:extLst>
              <a:ext uri="{FF2B5EF4-FFF2-40B4-BE49-F238E27FC236}">
                <a16:creationId xmlns:a16="http://schemas.microsoft.com/office/drawing/2014/main" id="{CCCB5058-3640-6F94-CACB-83D63BDC5357}"/>
              </a:ext>
            </a:extLst>
          </p:cNvPr>
          <p:cNvSpPr>
            <a:spLocks noGrp="1"/>
          </p:cNvSpPr>
          <p:nvPr>
            <p:ph idx="1"/>
          </p:nvPr>
        </p:nvSpPr>
        <p:spPr/>
        <p:txBody>
          <a:bodyPr>
            <a:normAutofit/>
          </a:bodyPr>
          <a:lstStyle/>
          <a:p>
            <a:r>
              <a:rPr lang="fr-CA" sz="1400" b="0" i="0" dirty="0">
                <a:effectLst/>
                <a:latin typeface="Merriweather" panose="020B0604020202020204" pitchFamily="2" charset="0"/>
              </a:rPr>
              <a:t>L’apprentissage de la programmation est souvent un élément de motivation et d’engagement chez les élèves. En science et technologie, la collecte de données nous permet de mieux analyser un phénomène observé. L’utilisation de </a:t>
            </a:r>
            <a:r>
              <a:rPr lang="fr-CA" sz="1400" b="0" i="0" dirty="0" err="1">
                <a:effectLst/>
                <a:latin typeface="Merriweather" panose="020B0604020202020204" pitchFamily="2" charset="0"/>
              </a:rPr>
              <a:t>Micro:bit</a:t>
            </a:r>
            <a:r>
              <a:rPr lang="fr-CA" sz="1400" b="0" i="0" dirty="0">
                <a:effectLst/>
                <a:latin typeface="Merriweather" panose="020B0604020202020204" pitchFamily="2" charset="0"/>
              </a:rPr>
              <a:t> prend tout son sens dans des projets de conception technologique et d’analyse scientifique. Venez apprendre à programmer ce robot lors de notre atelier appareil en mains. Nous vous présenterons divers projets qui ont été développés ou qui sont en cours de développement. Pour les débutants vous aurez la chance de débuter votre appropriation de </a:t>
            </a:r>
            <a:r>
              <a:rPr lang="fr-CA" sz="1400" b="0" i="0" dirty="0" err="1">
                <a:effectLst/>
                <a:latin typeface="Merriweather" panose="020B0604020202020204" pitchFamily="2" charset="0"/>
              </a:rPr>
              <a:t>Micro:bit</a:t>
            </a:r>
            <a:r>
              <a:rPr lang="fr-CA" sz="1400" b="0" i="0" dirty="0">
                <a:effectLst/>
                <a:latin typeface="Merriweather" panose="020B0604020202020204" pitchFamily="2" charset="0"/>
              </a:rPr>
              <a:t>.  Pour ceux qui n’en sont pas à leur premiers pas avec cet outil, vous pourrez tester des fonctions plus avancées ou développer des idées de projets avec nous. Si vous avez des </a:t>
            </a:r>
            <a:r>
              <a:rPr lang="fr-CA" sz="1400" b="0" i="0" dirty="0" err="1">
                <a:effectLst/>
                <a:latin typeface="Merriweather" panose="020B0604020202020204" pitchFamily="2" charset="0"/>
              </a:rPr>
              <a:t>Micro:bit</a:t>
            </a:r>
            <a:r>
              <a:rPr lang="fr-CA" sz="1400" b="0" i="0" dirty="0">
                <a:effectLst/>
                <a:latin typeface="Merriweather" panose="020B0604020202020204" pitchFamily="2" charset="0"/>
              </a:rPr>
              <a:t> (ou encore des ensembles de pièces), apportez les. Nous en aurons également quelques-uns avec nous que vous pourrez utiliser.</a:t>
            </a:r>
            <a:endParaRPr lang="fr-CA" sz="1400" dirty="0"/>
          </a:p>
        </p:txBody>
      </p:sp>
    </p:spTree>
    <p:extLst>
      <p:ext uri="{BB962C8B-B14F-4D97-AF65-F5344CB8AC3E}">
        <p14:creationId xmlns:p14="http://schemas.microsoft.com/office/powerpoint/2010/main" val="1673910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ECE110-19B7-47FD-A1A0-79AA6F01B7CC}"/>
              </a:ext>
            </a:extLst>
          </p:cNvPr>
          <p:cNvSpPr>
            <a:spLocks noGrp="1"/>
          </p:cNvSpPr>
          <p:nvPr>
            <p:ph type="title"/>
          </p:nvPr>
        </p:nvSpPr>
        <p:spPr/>
        <p:txBody>
          <a:bodyPr/>
          <a:lstStyle/>
          <a:p>
            <a:r>
              <a:rPr lang="fr-CA" dirty="0"/>
              <a:t>Lien</a:t>
            </a:r>
          </a:p>
        </p:txBody>
      </p:sp>
      <p:sp>
        <p:nvSpPr>
          <p:cNvPr id="3" name="Espace réservé du contenu 2">
            <a:extLst>
              <a:ext uri="{FF2B5EF4-FFF2-40B4-BE49-F238E27FC236}">
                <a16:creationId xmlns:a16="http://schemas.microsoft.com/office/drawing/2014/main" id="{400FE05C-1DEF-241B-740B-ACC9A0021B0E}"/>
              </a:ext>
            </a:extLst>
          </p:cNvPr>
          <p:cNvSpPr>
            <a:spLocks noGrp="1"/>
          </p:cNvSpPr>
          <p:nvPr>
            <p:ph idx="1"/>
          </p:nvPr>
        </p:nvSpPr>
        <p:spPr/>
        <p:txBody>
          <a:bodyPr/>
          <a:lstStyle/>
          <a:p>
            <a:r>
              <a:rPr lang="fr-CA" b="0" i="0" u="none" strike="noStrike" dirty="0">
                <a:effectLst/>
                <a:latin typeface="Roboto" panose="020B0604020202020204" pitchFamily="2" charset="0"/>
                <a:hlinkClick r:id="rId2"/>
              </a:rPr>
              <a:t>https://recitmst.qc.ca</a:t>
            </a:r>
            <a:endParaRPr lang="fr-CA" dirty="0"/>
          </a:p>
        </p:txBody>
      </p:sp>
    </p:spTree>
    <p:extLst>
      <p:ext uri="{BB962C8B-B14F-4D97-AF65-F5344CB8AC3E}">
        <p14:creationId xmlns:p14="http://schemas.microsoft.com/office/powerpoint/2010/main" val="42415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398F3DEE-0E56-499F-AFAE-C2DA7C2C81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33B9C452-2C6E-4D52-8FC7-669291EE91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34E1CC44-1B7F-472B-B668-B4F2F4723D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B5BAD077-4A41-458D-9909-1A108699E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6"/>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F1FC21CE-01FD-49CC-BAFC-06F38B34B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25434" y="0"/>
            <a:ext cx="4303422" cy="1575461"/>
          </a:xfrm>
          <a:prstGeom prst="rect">
            <a:avLst/>
          </a:prstGeom>
          <a:gradFill>
            <a:gsLst>
              <a:gs pos="0">
                <a:schemeClr val="accent1">
                  <a:alpha val="17000"/>
                </a:schemeClr>
              </a:gs>
              <a:gs pos="74000">
                <a:schemeClr val="accent1">
                  <a:lumMod val="5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BA20AE80-7E3B-3819-6A2D-E0A64B1DFA8A}"/>
              </a:ext>
            </a:extLst>
          </p:cNvPr>
          <p:cNvSpPr>
            <a:spLocks noGrp="1"/>
          </p:cNvSpPr>
          <p:nvPr>
            <p:ph type="title"/>
          </p:nvPr>
        </p:nvSpPr>
        <p:spPr>
          <a:xfrm>
            <a:off x="699714" y="321728"/>
            <a:ext cx="6999883" cy="967956"/>
          </a:xfrm>
        </p:spPr>
        <p:txBody>
          <a:bodyPr vert="horz" lIns="91440" tIns="45720" rIns="91440" bIns="45720" rtlCol="0" anchor="ctr">
            <a:normAutofit/>
          </a:bodyPr>
          <a:lstStyle/>
          <a:p>
            <a:r>
              <a:rPr lang="en-US" sz="4000" dirty="0">
                <a:solidFill>
                  <a:srgbClr val="FFFFFF"/>
                </a:solidFill>
              </a:rPr>
              <a:t>Photo</a:t>
            </a:r>
          </a:p>
        </p:txBody>
      </p:sp>
      <p:pic>
        <p:nvPicPr>
          <p:cNvPr id="9" name="Image 8">
            <a:extLst>
              <a:ext uri="{FF2B5EF4-FFF2-40B4-BE49-F238E27FC236}">
                <a16:creationId xmlns:a16="http://schemas.microsoft.com/office/drawing/2014/main" id="{967DA924-29E2-F368-D7F4-D06E857808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7790" y="2251316"/>
            <a:ext cx="1756593" cy="3903541"/>
          </a:xfrm>
          <a:prstGeom prst="rect">
            <a:avLst/>
          </a:prstGeom>
        </p:spPr>
      </p:pic>
      <p:pic>
        <p:nvPicPr>
          <p:cNvPr id="5" name="Espace réservé du contenu 4" descr="Une image contenant texte, plein air, vert, rue&#10;&#10;Description générée automatiquement">
            <a:extLst>
              <a:ext uri="{FF2B5EF4-FFF2-40B4-BE49-F238E27FC236}">
                <a16:creationId xmlns:a16="http://schemas.microsoft.com/office/drawing/2014/main" id="{37962966-D1B5-9879-B30A-2BE52B212B9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794748" y="2251317"/>
            <a:ext cx="1824905" cy="3903541"/>
          </a:xfrm>
          <a:prstGeom prst="rect">
            <a:avLst/>
          </a:prstGeom>
        </p:spPr>
      </p:pic>
      <p:pic>
        <p:nvPicPr>
          <p:cNvPr id="11" name="Image 10" descr="Une image contenant texte, plein air, capture d’écran, affiché&#10;&#10;Description générée automatiquement">
            <a:extLst>
              <a:ext uri="{FF2B5EF4-FFF2-40B4-BE49-F238E27FC236}">
                <a16:creationId xmlns:a16="http://schemas.microsoft.com/office/drawing/2014/main" id="{A9961928-00CB-61EA-EF3C-55581D36DA5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39137" y="2251317"/>
            <a:ext cx="1902975" cy="3903541"/>
          </a:xfrm>
          <a:prstGeom prst="rect">
            <a:avLst/>
          </a:prstGeom>
        </p:spPr>
      </p:pic>
      <p:pic>
        <p:nvPicPr>
          <p:cNvPr id="7" name="Image 6" descr="Une image contenant texte, plein air, rue, capture d’écran&#10;&#10;Description générée automatiquement">
            <a:extLst>
              <a:ext uri="{FF2B5EF4-FFF2-40B4-BE49-F238E27FC236}">
                <a16:creationId xmlns:a16="http://schemas.microsoft.com/office/drawing/2014/main" id="{2912C74A-9A81-A2FA-8BD9-68DC1AC84B5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344594" y="2251316"/>
            <a:ext cx="1844422" cy="3903541"/>
          </a:xfrm>
          <a:prstGeom prst="rect">
            <a:avLst/>
          </a:prstGeom>
        </p:spPr>
      </p:pic>
    </p:spTree>
    <p:extLst>
      <p:ext uri="{BB962C8B-B14F-4D97-AF65-F5344CB8AC3E}">
        <p14:creationId xmlns:p14="http://schemas.microsoft.com/office/powerpoint/2010/main" val="2989991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82811C-8BEB-1871-B367-51CC51C3B79D}"/>
              </a:ext>
            </a:extLst>
          </p:cNvPr>
          <p:cNvSpPr>
            <a:spLocks noGrp="1"/>
          </p:cNvSpPr>
          <p:nvPr>
            <p:ph type="title"/>
          </p:nvPr>
        </p:nvSpPr>
        <p:spPr/>
        <p:txBody>
          <a:bodyPr/>
          <a:lstStyle/>
          <a:p>
            <a:r>
              <a:rPr lang="fr-CA" dirty="0" err="1"/>
              <a:t>Appréciaction</a:t>
            </a:r>
            <a:endParaRPr lang="fr-CA" dirty="0"/>
          </a:p>
        </p:txBody>
      </p:sp>
      <p:sp>
        <p:nvSpPr>
          <p:cNvPr id="3" name="Espace réservé du contenu 2">
            <a:extLst>
              <a:ext uri="{FF2B5EF4-FFF2-40B4-BE49-F238E27FC236}">
                <a16:creationId xmlns:a16="http://schemas.microsoft.com/office/drawing/2014/main" id="{CAF6C7C3-A6ED-6DEB-B14B-D3BA222FD0E2}"/>
              </a:ext>
            </a:extLst>
          </p:cNvPr>
          <p:cNvSpPr>
            <a:spLocks noGrp="1"/>
          </p:cNvSpPr>
          <p:nvPr>
            <p:ph idx="1"/>
          </p:nvPr>
        </p:nvSpPr>
        <p:spPr/>
        <p:txBody>
          <a:bodyPr/>
          <a:lstStyle/>
          <a:p>
            <a:r>
              <a:rPr lang="fr-CA" dirty="0"/>
              <a:t>Ce site est utile pour montrer des petites images en 5x5</a:t>
            </a:r>
          </a:p>
          <a:p>
            <a:r>
              <a:rPr lang="fr-CA" dirty="0"/>
              <a:t>Envoyer des petits messages</a:t>
            </a:r>
          </a:p>
          <a:p>
            <a:r>
              <a:rPr lang="fr-CA" dirty="0"/>
              <a:t>Faire mini-jeu</a:t>
            </a:r>
          </a:p>
          <a:p>
            <a:r>
              <a:rPr lang="fr-CA" dirty="0"/>
              <a:t>Facile </a:t>
            </a:r>
            <a:r>
              <a:rPr lang="fr-CA"/>
              <a:t>a utiliser</a:t>
            </a:r>
          </a:p>
          <a:p>
            <a:endParaRPr lang="fr-CA" dirty="0"/>
          </a:p>
          <a:p>
            <a:endParaRPr lang="fr-CA" dirty="0"/>
          </a:p>
        </p:txBody>
      </p:sp>
    </p:spTree>
    <p:extLst>
      <p:ext uri="{BB962C8B-B14F-4D97-AF65-F5344CB8AC3E}">
        <p14:creationId xmlns:p14="http://schemas.microsoft.com/office/powerpoint/2010/main" val="341579271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205</Words>
  <Application>Microsoft Office PowerPoint</Application>
  <PresentationFormat>Grand écran</PresentationFormat>
  <Paragraphs>16</Paragraphs>
  <Slides>6</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6</vt:i4>
      </vt:variant>
    </vt:vector>
  </HeadingPairs>
  <TitlesOfParts>
    <vt:vector size="13" baseType="lpstr">
      <vt:lpstr>Arial</vt:lpstr>
      <vt:lpstr>Beauchef-Bold</vt:lpstr>
      <vt:lpstr>Calibri</vt:lpstr>
      <vt:lpstr>Calibri Light</vt:lpstr>
      <vt:lpstr>Merriweather</vt:lpstr>
      <vt:lpstr>Roboto</vt:lpstr>
      <vt:lpstr>Thème Office</vt:lpstr>
      <vt:lpstr>Aquops</vt:lpstr>
      <vt:lpstr>Personnage</vt:lpstr>
      <vt:lpstr>Descriptif</vt:lpstr>
      <vt:lpstr>Lien</vt:lpstr>
      <vt:lpstr>Photo</vt:lpstr>
      <vt:lpstr>Appréciaction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Aquops</dc:title>
  <dc:creator>tcote89 Tommy</dc:creator>
  <cp:lastModifiedBy>tcote89 Tommy</cp:lastModifiedBy>
  <cp:revision>3</cp:revision>
  <dcterms:created xsi:type="dcterms:W3CDTF">2023-03-29T17:44:48Z</dcterms:created>
  <dcterms:modified xsi:type="dcterms:W3CDTF">2023-03-29T18:12:31Z</dcterms:modified>
</cp:coreProperties>
</file>