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569C0-DE26-4B02-BEAC-693101F97CF2}" v="43" dt="2023-09-25T19:00:05.881"/>
    <p1510:client id="{517DCDDB-DA50-FDE8-D757-AFFC4F71D6DD}" v="6" dt="2023-09-25T19:13:45.269"/>
    <p1510:client id="{E22F2524-41E3-F150-FC4C-0634C1BCC6F9}" v="53" dt="2023-09-25T19:11:49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Phénomènes</a:t>
            </a:r>
            <a:r>
              <a:rPr lang="en-US" dirty="0">
                <a:ea typeface="Calibri Light"/>
                <a:cs typeface="Calibri Light"/>
              </a:rPr>
              <a:t> observable la </a:t>
            </a:r>
            <a:r>
              <a:rPr lang="en-US" dirty="0" err="1">
                <a:ea typeface="Calibri Light"/>
                <a:cs typeface="Calibri Light"/>
              </a:rPr>
              <a:t>nuit</a:t>
            </a:r>
            <a:endParaRPr lang="en-US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8EE12-BC99-B0E5-6F51-2023CD19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812" y="618681"/>
            <a:ext cx="2747556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1 Étoiles </a:t>
            </a:r>
            <a:r>
              <a:rPr lang="en-US" sz="2800" err="1">
                <a:solidFill>
                  <a:srgbClr val="FFFFFF"/>
                </a:solidFill>
              </a:rPr>
              <a:t>filantes</a:t>
            </a:r>
            <a:r>
              <a:rPr lang="en-US" sz="2800" dirty="0">
                <a:solidFill>
                  <a:srgbClr val="FFFFFF"/>
                </a:solidFill>
              </a:rPr>
              <a:t> dans la </a:t>
            </a:r>
            <a:r>
              <a:rPr lang="en-US" sz="2800" err="1">
                <a:solidFill>
                  <a:srgbClr val="FFFFFF"/>
                </a:solidFill>
              </a:rPr>
              <a:t>mésosphère</a:t>
            </a:r>
            <a:endParaRPr lang="en-US" sz="2800" err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A shooting star in the sky&#10;&#10;Description automatically generated">
            <a:extLst>
              <a:ext uri="{FF2B5EF4-FFF2-40B4-BE49-F238E27FC236}">
                <a16:creationId xmlns:a16="http://schemas.microsoft.com/office/drawing/2014/main" id="{4D3334BE-452B-ECE4-222C-FBE28883C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26" r="-1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73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een and purple aurora borealis over a rocky beach&#10;&#10;Description automatically generated">
            <a:extLst>
              <a:ext uri="{FF2B5EF4-FFF2-40B4-BE49-F238E27FC236}">
                <a16:creationId xmlns:a16="http://schemas.microsoft.com/office/drawing/2014/main" id="{F17DB9A4-873E-FC6F-6ADD-A28095D39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42" r="1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C1278-C05F-C6DF-BBEF-32DADAB7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2 Aurores boréales dans la thermosphère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75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BDD0-269A-1009-C13F-3D8EC1D5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Province : 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4F0D8FC-61A0-BDDF-F61A-999427E3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1" y="2596242"/>
            <a:ext cx="3380527" cy="36521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  <a:ea typeface="Calibri"/>
                <a:cs typeface="Calibri"/>
              </a:rPr>
              <a:t>QC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14A6BA11-4623-399C-9AF3-A49CD123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31" y="2061914"/>
            <a:ext cx="6588369" cy="27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9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6E7CB-52C9-F5D9-DA70-F272F989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MRC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map of a city&#10;&#10;Description automatically generated">
            <a:extLst>
              <a:ext uri="{FF2B5EF4-FFF2-40B4-BE49-F238E27FC236}">
                <a16:creationId xmlns:a16="http://schemas.microsoft.com/office/drawing/2014/main" id="{61D42BDB-D1DB-A5A2-8A00-07CF83599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16" r="8860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3001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9DD0-6310-1A14-31EB-A2DF74F61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572569"/>
            <a:ext cx="3380527" cy="1642956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  <a:ea typeface="Calibri Light"/>
                <a:cs typeface="Calibri Light"/>
              </a:rPr>
              <a:t>Localité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E3D0D-716B-EC25-44BE-8F51988B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811" y="2596242"/>
            <a:ext cx="3380527" cy="36521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>
                <a:solidFill>
                  <a:schemeClr val="tx2"/>
                </a:solidFill>
                <a:ea typeface="Calibri"/>
                <a:cs typeface="Calibri"/>
              </a:rPr>
              <a:t>Saint-joseph de beauce </a:t>
            </a:r>
          </a:p>
          <a:p>
            <a:endParaRPr lang="en-US" sz="160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02E29104-7E30-A53F-B607-97151CC9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031" y="2086620"/>
            <a:ext cx="6588369" cy="26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4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Phénomènes observable la nuit</vt:lpstr>
      <vt:lpstr>1 Étoiles filantes dans la mésosphère</vt:lpstr>
      <vt:lpstr>2 Aurores boréales dans la thermosphère</vt:lpstr>
      <vt:lpstr>Province : 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43</cp:revision>
  <dcterms:created xsi:type="dcterms:W3CDTF">2023-09-25T18:56:56Z</dcterms:created>
  <dcterms:modified xsi:type="dcterms:W3CDTF">2023-10-23T16:15:46Z</dcterms:modified>
</cp:coreProperties>
</file>