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8FFDC6-0857-46DD-A50E-03BEF1B18089}" v="348" dt="2023-03-14T15:04:31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‹n°›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7759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9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77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0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‹n°›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299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1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7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6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00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6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1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‹n°›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0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DF0CAD46-2E46-44EB-A063-C05881768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6041046F-B956-C9A7-F7BC-B0D09DFBA5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04" r="-2" b="6299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9" name="Rectangle 10">
            <a:extLst>
              <a:ext uri="{FF2B5EF4-FFF2-40B4-BE49-F238E27FC236}">
                <a16:creationId xmlns:a16="http://schemas.microsoft.com/office/drawing/2014/main" id="{DE8A7E9B-3161-4AE7-B85C-EE3D7786D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10134600" cy="4800600"/>
          </a:xfrm>
          <a:prstGeom prst="rect">
            <a:avLst/>
          </a:pr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9253" y="1942391"/>
            <a:ext cx="7113494" cy="1486609"/>
          </a:xfrm>
        </p:spPr>
        <p:txBody>
          <a:bodyPr>
            <a:normAutofit/>
          </a:bodyPr>
          <a:lstStyle/>
          <a:p>
            <a:r>
              <a:rPr lang="fr-CA" dirty="0">
                <a:cs typeface="Calibri Light"/>
              </a:rPr>
              <a:t>Procédé de séparation fait par </a:t>
            </a:r>
            <a:r>
              <a:rPr lang="fr-CA" dirty="0" err="1">
                <a:cs typeface="Calibri Light"/>
              </a:rPr>
              <a:t>samuel</a:t>
            </a:r>
            <a:r>
              <a:rPr lang="fr-CA" dirty="0">
                <a:cs typeface="Calibri Light"/>
              </a:rPr>
              <a:t> paquet.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8989" y="4424305"/>
            <a:ext cx="5074022" cy="972222"/>
          </a:xfrm>
        </p:spPr>
        <p:txBody>
          <a:bodyPr>
            <a:normAutofit/>
          </a:bodyPr>
          <a:lstStyle/>
          <a:p>
            <a:endParaRPr lang="fr-CA"/>
          </a:p>
        </p:txBody>
      </p:sp>
      <p:grpSp>
        <p:nvGrpSpPr>
          <p:cNvPr id="20" name="Group 12">
            <a:extLst>
              <a:ext uri="{FF2B5EF4-FFF2-40B4-BE49-F238E27FC236}">
                <a16:creationId xmlns:a16="http://schemas.microsoft.com/office/drawing/2014/main" id="{C3E45FAB-3768-4529-B0E8-A0E9BE5E3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3891005"/>
            <a:ext cx="867485" cy="115439"/>
            <a:chOff x="8910933" y="1861308"/>
            <a:chExt cx="867485" cy="115439"/>
          </a:xfrm>
        </p:grpSpPr>
        <p:sp>
          <p:nvSpPr>
            <p:cNvPr id="21" name="Rectangle 13">
              <a:extLst>
                <a:ext uri="{FF2B5EF4-FFF2-40B4-BE49-F238E27FC236}">
                  <a16:creationId xmlns:a16="http://schemas.microsoft.com/office/drawing/2014/main" id="{6FF68CFF-0675-43D9-8EF2-EAC1F19D2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1414FA8-D7DF-4B14-AD83-846AB2899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38B88A0-A01D-4106-8E09-1AEB09B0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7F66F-DA32-FECF-2E74-D62A92B47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6000" dirty="0"/>
              <a:t>*1 Sédimentation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314C02-DF1D-3472-72AD-61C56F021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Cylindre 3">
            <a:extLst>
              <a:ext uri="{FF2B5EF4-FFF2-40B4-BE49-F238E27FC236}">
                <a16:creationId xmlns:a16="http://schemas.microsoft.com/office/drawing/2014/main" id="{E3D7BDF4-A47B-8C5C-FF16-A383D3EB47B8}"/>
              </a:ext>
            </a:extLst>
          </p:cNvPr>
          <p:cNvSpPr/>
          <p:nvPr/>
        </p:nvSpPr>
        <p:spPr>
          <a:xfrm>
            <a:off x="1171332" y="2768909"/>
            <a:ext cx="3766867" cy="242977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4EEDF3C-0459-024E-9F01-164BEF70C3DE}"/>
              </a:ext>
            </a:extLst>
          </p:cNvPr>
          <p:cNvSpPr/>
          <p:nvPr/>
        </p:nvSpPr>
        <p:spPr>
          <a:xfrm>
            <a:off x="1837764" y="4314053"/>
            <a:ext cx="416943" cy="27316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4129502-581B-EAB3-32D6-ADDF59B098AD}"/>
              </a:ext>
            </a:extLst>
          </p:cNvPr>
          <p:cNvSpPr/>
          <p:nvPr/>
        </p:nvSpPr>
        <p:spPr>
          <a:xfrm>
            <a:off x="3374451" y="4037782"/>
            <a:ext cx="776377" cy="71886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D7298DD4-02F7-159C-AF59-7082FA35DE24}"/>
              </a:ext>
            </a:extLst>
          </p:cNvPr>
          <p:cNvSpPr/>
          <p:nvPr/>
        </p:nvSpPr>
        <p:spPr>
          <a:xfrm>
            <a:off x="2462193" y="4678562"/>
            <a:ext cx="589471" cy="43132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E096CD09-8DC5-9AD3-991C-35DD8C51D972}"/>
              </a:ext>
            </a:extLst>
          </p:cNvPr>
          <p:cNvCxnSpPr/>
          <p:nvPr/>
        </p:nvCxnSpPr>
        <p:spPr>
          <a:xfrm flipV="1">
            <a:off x="-2340632" y="-2669875"/>
            <a:ext cx="7226059" cy="20127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igne Moins 9">
            <a:extLst>
              <a:ext uri="{FF2B5EF4-FFF2-40B4-BE49-F238E27FC236}">
                <a16:creationId xmlns:a16="http://schemas.microsoft.com/office/drawing/2014/main" id="{3913E5F0-9B1B-F53A-1331-0F3DDF5C166D}"/>
              </a:ext>
            </a:extLst>
          </p:cNvPr>
          <p:cNvSpPr/>
          <p:nvPr/>
        </p:nvSpPr>
        <p:spPr>
          <a:xfrm flipV="1">
            <a:off x="288957" y="3663971"/>
            <a:ext cx="5578414" cy="86264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Cylindre 10">
            <a:extLst>
              <a:ext uri="{FF2B5EF4-FFF2-40B4-BE49-F238E27FC236}">
                <a16:creationId xmlns:a16="http://schemas.microsoft.com/office/drawing/2014/main" id="{B69753C2-08C5-9C37-977A-616BB63740F8}"/>
              </a:ext>
            </a:extLst>
          </p:cNvPr>
          <p:cNvSpPr/>
          <p:nvPr/>
        </p:nvSpPr>
        <p:spPr>
          <a:xfrm>
            <a:off x="6181417" y="2642614"/>
            <a:ext cx="3292415" cy="301924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  <a:p>
            <a:pPr algn="ctr"/>
            <a:endParaRPr lang="fr-CA" dirty="0"/>
          </a:p>
          <a:p>
            <a:pPr algn="ctr"/>
            <a:endParaRPr lang="fr-CA" dirty="0"/>
          </a:p>
          <a:p>
            <a:pPr algn="ctr"/>
            <a:endParaRPr lang="fr-CA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0E3F8DA7-890F-C66B-C42C-8A5CAC070EF7}"/>
              </a:ext>
            </a:extLst>
          </p:cNvPr>
          <p:cNvSpPr/>
          <p:nvPr/>
        </p:nvSpPr>
        <p:spPr>
          <a:xfrm>
            <a:off x="6484471" y="3579963"/>
            <a:ext cx="517584" cy="4600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0E3F8DA7-890F-C66B-C42C-8A5CAC070EF7}"/>
              </a:ext>
            </a:extLst>
          </p:cNvPr>
          <p:cNvSpPr/>
          <p:nvPr/>
        </p:nvSpPr>
        <p:spPr>
          <a:xfrm>
            <a:off x="7446856" y="3708460"/>
            <a:ext cx="517584" cy="5319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E3F8DA7-890F-C66B-C42C-8A5CAC070EF7}"/>
              </a:ext>
            </a:extLst>
          </p:cNvPr>
          <p:cNvSpPr/>
          <p:nvPr/>
        </p:nvSpPr>
        <p:spPr>
          <a:xfrm>
            <a:off x="6741466" y="4527072"/>
            <a:ext cx="531962" cy="46007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0E3F8DA7-890F-C66B-C42C-8A5CAC070EF7}"/>
              </a:ext>
            </a:extLst>
          </p:cNvPr>
          <p:cNvSpPr/>
          <p:nvPr/>
        </p:nvSpPr>
        <p:spPr>
          <a:xfrm>
            <a:off x="7919511" y="4871229"/>
            <a:ext cx="460075" cy="48883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0E3F8DA7-890F-C66B-C42C-8A5CAC070EF7}"/>
              </a:ext>
            </a:extLst>
          </p:cNvPr>
          <p:cNvSpPr/>
          <p:nvPr/>
        </p:nvSpPr>
        <p:spPr>
          <a:xfrm>
            <a:off x="8378688" y="3849538"/>
            <a:ext cx="632603" cy="6182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978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3E2E26-79E7-EBA7-0138-56F12C9A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6000" dirty="0"/>
              <a:t>                                      *2Décantation  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967C9A-6175-802B-E9DB-A27F6B5EC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Cylindre 3">
            <a:extLst>
              <a:ext uri="{FF2B5EF4-FFF2-40B4-BE49-F238E27FC236}">
                <a16:creationId xmlns:a16="http://schemas.microsoft.com/office/drawing/2014/main" id="{A3D4F617-DEAE-56F0-E9EE-E320EEC4E161}"/>
              </a:ext>
            </a:extLst>
          </p:cNvPr>
          <p:cNvSpPr/>
          <p:nvPr/>
        </p:nvSpPr>
        <p:spPr>
          <a:xfrm rot="4800000">
            <a:off x="1628306" y="2605120"/>
            <a:ext cx="1408981" cy="23291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E3F8DA7-890F-C66B-C42C-8A5CAC070EF7}"/>
              </a:ext>
            </a:extLst>
          </p:cNvPr>
          <p:cNvSpPr/>
          <p:nvPr/>
        </p:nvSpPr>
        <p:spPr>
          <a:xfrm>
            <a:off x="2430056" y="3163019"/>
            <a:ext cx="575094" cy="5175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E3F8DA7-890F-C66B-C42C-8A5CAC070EF7}"/>
              </a:ext>
            </a:extLst>
          </p:cNvPr>
          <p:cNvSpPr/>
          <p:nvPr/>
        </p:nvSpPr>
        <p:spPr>
          <a:xfrm>
            <a:off x="1307723" y="4082272"/>
            <a:ext cx="517584" cy="48883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E3F8DA7-890F-C66B-C42C-8A5CAC070EF7}"/>
              </a:ext>
            </a:extLst>
          </p:cNvPr>
          <p:cNvSpPr/>
          <p:nvPr/>
        </p:nvSpPr>
        <p:spPr>
          <a:xfrm>
            <a:off x="2140711" y="3836958"/>
            <a:ext cx="373811" cy="37381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8" name="Signe Moins 7">
            <a:extLst>
              <a:ext uri="{FF2B5EF4-FFF2-40B4-BE49-F238E27FC236}">
                <a16:creationId xmlns:a16="http://schemas.microsoft.com/office/drawing/2014/main" id="{B0CA7597-498C-A21F-21AE-978DA769A609}"/>
              </a:ext>
            </a:extLst>
          </p:cNvPr>
          <p:cNvSpPr/>
          <p:nvPr/>
        </p:nvSpPr>
        <p:spPr>
          <a:xfrm rot="1500000">
            <a:off x="697805" y="3640860"/>
            <a:ext cx="3364302" cy="258792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Cylindre 8">
            <a:extLst>
              <a:ext uri="{FF2B5EF4-FFF2-40B4-BE49-F238E27FC236}">
                <a16:creationId xmlns:a16="http://schemas.microsoft.com/office/drawing/2014/main" id="{3E926C17-93E8-68D4-50C6-312907AA2E1F}"/>
              </a:ext>
            </a:extLst>
          </p:cNvPr>
          <p:cNvSpPr/>
          <p:nvPr/>
        </p:nvSpPr>
        <p:spPr>
          <a:xfrm>
            <a:off x="4504341" y="4217359"/>
            <a:ext cx="1380225" cy="191218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Signe Moins 9">
            <a:extLst>
              <a:ext uri="{FF2B5EF4-FFF2-40B4-BE49-F238E27FC236}">
                <a16:creationId xmlns:a16="http://schemas.microsoft.com/office/drawing/2014/main" id="{F606B190-CDE2-A5B5-ECA9-A8588099ED2D}"/>
              </a:ext>
            </a:extLst>
          </p:cNvPr>
          <p:cNvSpPr/>
          <p:nvPr/>
        </p:nvSpPr>
        <p:spPr>
          <a:xfrm rot="6000000">
            <a:off x="2725495" y="2581721"/>
            <a:ext cx="5578415" cy="416943"/>
          </a:xfrm>
          <a:prstGeom prst="mathMinu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Signe Moins 10">
            <a:extLst>
              <a:ext uri="{FF2B5EF4-FFF2-40B4-BE49-F238E27FC236}">
                <a16:creationId xmlns:a16="http://schemas.microsoft.com/office/drawing/2014/main" id="{A67E0A8A-8686-93E7-3C18-D6763F172B6A}"/>
              </a:ext>
            </a:extLst>
          </p:cNvPr>
          <p:cNvSpPr/>
          <p:nvPr/>
        </p:nvSpPr>
        <p:spPr>
          <a:xfrm>
            <a:off x="3952363" y="5099170"/>
            <a:ext cx="2659811" cy="517584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4AACEE9-7443-A8C2-E307-D1EED803BBC2}"/>
              </a:ext>
            </a:extLst>
          </p:cNvPr>
          <p:cNvSpPr/>
          <p:nvPr/>
        </p:nvSpPr>
        <p:spPr>
          <a:xfrm>
            <a:off x="4696040" y="4637966"/>
            <a:ext cx="503208" cy="4600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0E3F8DA7-890F-C66B-C42C-8A5CAC070EF7}"/>
              </a:ext>
            </a:extLst>
          </p:cNvPr>
          <p:cNvSpPr/>
          <p:nvPr/>
        </p:nvSpPr>
        <p:spPr>
          <a:xfrm>
            <a:off x="5072794" y="5518210"/>
            <a:ext cx="517584" cy="51758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575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1ACEFB-2682-09FB-C5E2-953152A9C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800" dirty="0"/>
              <a:t>*3Filtration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43E2FB-7484-E373-265F-99DAFCE5A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Cylindre 3">
            <a:extLst>
              <a:ext uri="{FF2B5EF4-FFF2-40B4-BE49-F238E27FC236}">
                <a16:creationId xmlns:a16="http://schemas.microsoft.com/office/drawing/2014/main" id="{808DE7B1-6D03-B3E4-3C40-3F291DA810FA}"/>
              </a:ext>
            </a:extLst>
          </p:cNvPr>
          <p:cNvSpPr/>
          <p:nvPr/>
        </p:nvSpPr>
        <p:spPr>
          <a:xfrm rot="5400000">
            <a:off x="1389529" y="2674470"/>
            <a:ext cx="1524000" cy="221411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Signe Moins 4">
            <a:extLst>
              <a:ext uri="{FF2B5EF4-FFF2-40B4-BE49-F238E27FC236}">
                <a16:creationId xmlns:a16="http://schemas.microsoft.com/office/drawing/2014/main" id="{9E9DF646-A5E2-4123-DE54-FBEFDCFF94CF}"/>
              </a:ext>
            </a:extLst>
          </p:cNvPr>
          <p:cNvSpPr/>
          <p:nvPr/>
        </p:nvSpPr>
        <p:spPr>
          <a:xfrm>
            <a:off x="444852" y="3617737"/>
            <a:ext cx="3407433" cy="531962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E3F8DA7-890F-C66B-C42C-8A5CAC070EF7}"/>
              </a:ext>
            </a:extLst>
          </p:cNvPr>
          <p:cNvSpPr/>
          <p:nvPr/>
        </p:nvSpPr>
        <p:spPr>
          <a:xfrm>
            <a:off x="1222357" y="3982529"/>
            <a:ext cx="503207" cy="50320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E3F8DA7-890F-C66B-C42C-8A5CAC070EF7}"/>
              </a:ext>
            </a:extLst>
          </p:cNvPr>
          <p:cNvSpPr/>
          <p:nvPr/>
        </p:nvSpPr>
        <p:spPr>
          <a:xfrm>
            <a:off x="2155988" y="3162121"/>
            <a:ext cx="589471" cy="54633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8" name="Cylindre 7">
            <a:extLst>
              <a:ext uri="{FF2B5EF4-FFF2-40B4-BE49-F238E27FC236}">
                <a16:creationId xmlns:a16="http://schemas.microsoft.com/office/drawing/2014/main" id="{D14F31F2-B4D3-798C-0593-26D08A6A7BD6}"/>
              </a:ext>
            </a:extLst>
          </p:cNvPr>
          <p:cNvSpPr/>
          <p:nvPr/>
        </p:nvSpPr>
        <p:spPr>
          <a:xfrm>
            <a:off x="3049974" y="4416103"/>
            <a:ext cx="1610264" cy="217098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Signe Moins 8">
            <a:extLst>
              <a:ext uri="{FF2B5EF4-FFF2-40B4-BE49-F238E27FC236}">
                <a16:creationId xmlns:a16="http://schemas.microsoft.com/office/drawing/2014/main" id="{D5F0B6D8-C247-0718-B280-786684CF22CC}"/>
              </a:ext>
            </a:extLst>
          </p:cNvPr>
          <p:cNvSpPr/>
          <p:nvPr/>
        </p:nvSpPr>
        <p:spPr>
          <a:xfrm>
            <a:off x="2616115" y="5545149"/>
            <a:ext cx="2789207" cy="690113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0E3F8DA7-890F-C66B-C42C-8A5CAC070EF7}"/>
              </a:ext>
            </a:extLst>
          </p:cNvPr>
          <p:cNvSpPr/>
          <p:nvPr/>
        </p:nvSpPr>
        <p:spPr>
          <a:xfrm>
            <a:off x="4254183" y="6079826"/>
            <a:ext cx="316301" cy="3019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0E3F8DA7-890F-C66B-C42C-8A5CAC070EF7}"/>
              </a:ext>
            </a:extLst>
          </p:cNvPr>
          <p:cNvSpPr/>
          <p:nvPr/>
        </p:nvSpPr>
        <p:spPr>
          <a:xfrm>
            <a:off x="3850718" y="6107682"/>
            <a:ext cx="244415" cy="24441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0E3F8DA7-890F-C66B-C42C-8A5CAC070EF7}"/>
              </a:ext>
            </a:extLst>
          </p:cNvPr>
          <p:cNvSpPr/>
          <p:nvPr/>
        </p:nvSpPr>
        <p:spPr>
          <a:xfrm>
            <a:off x="3447254" y="6106783"/>
            <a:ext cx="273169" cy="24441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15" name="Arc plein 14">
            <a:extLst>
              <a:ext uri="{FF2B5EF4-FFF2-40B4-BE49-F238E27FC236}">
                <a16:creationId xmlns:a16="http://schemas.microsoft.com/office/drawing/2014/main" id="{8822B672-2A1F-7D21-8407-F46FB3522B64}"/>
              </a:ext>
            </a:extLst>
          </p:cNvPr>
          <p:cNvSpPr/>
          <p:nvPr/>
        </p:nvSpPr>
        <p:spPr>
          <a:xfrm rot="10800000">
            <a:off x="2936082" y="3987603"/>
            <a:ext cx="1825924" cy="963283"/>
          </a:xfrm>
          <a:prstGeom prst="blockArc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36CE4402-DA87-00CE-D1D9-8D15EC5CC3EF}"/>
              </a:ext>
            </a:extLst>
          </p:cNvPr>
          <p:cNvSpPr/>
          <p:nvPr/>
        </p:nvSpPr>
        <p:spPr>
          <a:xfrm>
            <a:off x="3579962" y="4947502"/>
            <a:ext cx="316302" cy="33067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49ED7328-E521-487E-5DC3-485040E6DCB0}"/>
              </a:ext>
            </a:extLst>
          </p:cNvPr>
          <p:cNvSpPr/>
          <p:nvPr/>
        </p:nvSpPr>
        <p:spPr>
          <a:xfrm>
            <a:off x="6925658" y="509691"/>
            <a:ext cx="1480867" cy="14521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Signe Moins 18">
            <a:extLst>
              <a:ext uri="{FF2B5EF4-FFF2-40B4-BE49-F238E27FC236}">
                <a16:creationId xmlns:a16="http://schemas.microsoft.com/office/drawing/2014/main" id="{C34CBF9F-38E8-8496-C227-5B65C4B653B8}"/>
              </a:ext>
            </a:extLst>
          </p:cNvPr>
          <p:cNvSpPr/>
          <p:nvPr/>
        </p:nvSpPr>
        <p:spPr>
          <a:xfrm>
            <a:off x="6585958" y="810206"/>
            <a:ext cx="2156603" cy="74762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Signe Moins 19">
            <a:extLst>
              <a:ext uri="{FF2B5EF4-FFF2-40B4-BE49-F238E27FC236}">
                <a16:creationId xmlns:a16="http://schemas.microsoft.com/office/drawing/2014/main" id="{C3C11F4A-4BB8-9B52-35FA-7919B9A567FE}"/>
              </a:ext>
            </a:extLst>
          </p:cNvPr>
          <p:cNvSpPr/>
          <p:nvPr/>
        </p:nvSpPr>
        <p:spPr>
          <a:xfrm rot="5400000">
            <a:off x="6565096" y="884912"/>
            <a:ext cx="2199735" cy="71886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93473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E87D3F-0821-8183-6AEF-8CF9004C2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800" dirty="0"/>
              <a:t>*4  Évaporation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9F5915-B557-2AD7-3EDD-018462E23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503537-5A4F-5503-EE2D-DC3140B3F39B}"/>
              </a:ext>
            </a:extLst>
          </p:cNvPr>
          <p:cNvSpPr/>
          <p:nvPr/>
        </p:nvSpPr>
        <p:spPr>
          <a:xfrm>
            <a:off x="1882588" y="4601882"/>
            <a:ext cx="1682150" cy="560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55018EE7-CDE6-8A00-67BB-DDCA82B52D6E}"/>
              </a:ext>
            </a:extLst>
          </p:cNvPr>
          <p:cNvSpPr/>
          <p:nvPr/>
        </p:nvSpPr>
        <p:spPr>
          <a:xfrm>
            <a:off x="2256117" y="3197412"/>
            <a:ext cx="905773" cy="159588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367A0C8A-394D-80C8-04E1-815EC1739760}"/>
              </a:ext>
            </a:extLst>
          </p:cNvPr>
          <p:cNvSpPr/>
          <p:nvPr/>
        </p:nvSpPr>
        <p:spPr>
          <a:xfrm>
            <a:off x="1880615" y="1715698"/>
            <a:ext cx="1869056" cy="129396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9032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4C0E26-D171-2E5A-C8FF-C1C5D55F7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800" dirty="0"/>
              <a:t>*5 Distillation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D0A233-6909-36FD-9CC3-CBABCD0C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23A81C-2A90-22E7-A992-6FA26820DFC9}"/>
              </a:ext>
            </a:extLst>
          </p:cNvPr>
          <p:cNvSpPr/>
          <p:nvPr/>
        </p:nvSpPr>
        <p:spPr>
          <a:xfrm>
            <a:off x="2046941" y="5065058"/>
            <a:ext cx="2516037" cy="848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06FFACC5-ED03-2E14-1E62-4936B8780ED8}"/>
              </a:ext>
            </a:extLst>
          </p:cNvPr>
          <p:cNvSpPr/>
          <p:nvPr/>
        </p:nvSpPr>
        <p:spPr>
          <a:xfrm>
            <a:off x="2860248" y="3830579"/>
            <a:ext cx="877018" cy="165339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Forme en L 5">
            <a:extLst>
              <a:ext uri="{FF2B5EF4-FFF2-40B4-BE49-F238E27FC236}">
                <a16:creationId xmlns:a16="http://schemas.microsoft.com/office/drawing/2014/main" id="{FB6E017E-E410-D3D5-C4B5-4B8A2F3A3BA5}"/>
              </a:ext>
            </a:extLst>
          </p:cNvPr>
          <p:cNvSpPr/>
          <p:nvPr/>
        </p:nvSpPr>
        <p:spPr>
          <a:xfrm rot="6480000">
            <a:off x="4390168" y="1039681"/>
            <a:ext cx="2170981" cy="4787659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F2529728-C79D-B325-9EA6-BE18BE198FCD}"/>
              </a:ext>
            </a:extLst>
          </p:cNvPr>
          <p:cNvCxnSpPr/>
          <p:nvPr/>
        </p:nvCxnSpPr>
        <p:spPr>
          <a:xfrm>
            <a:off x="5638800" y="2971800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igne Moins 7">
            <a:extLst>
              <a:ext uri="{FF2B5EF4-FFF2-40B4-BE49-F238E27FC236}">
                <a16:creationId xmlns:a16="http://schemas.microsoft.com/office/drawing/2014/main" id="{7D7B92C7-D003-C0FD-0534-ED2C701B85AE}"/>
              </a:ext>
            </a:extLst>
          </p:cNvPr>
          <p:cNvSpPr/>
          <p:nvPr/>
        </p:nvSpPr>
        <p:spPr>
          <a:xfrm>
            <a:off x="5602941" y="926352"/>
            <a:ext cx="2113471" cy="60384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544101E-5123-237C-CEAF-AD8EAC299F43}"/>
              </a:ext>
            </a:extLst>
          </p:cNvPr>
          <p:cNvSpPr/>
          <p:nvPr/>
        </p:nvSpPr>
        <p:spPr>
          <a:xfrm rot="1200000">
            <a:off x="4584686" y="2155757"/>
            <a:ext cx="431320" cy="10495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44101E-5123-237C-CEAF-AD8EAC299F43}"/>
              </a:ext>
            </a:extLst>
          </p:cNvPr>
          <p:cNvSpPr/>
          <p:nvPr/>
        </p:nvSpPr>
        <p:spPr>
          <a:xfrm rot="2100000">
            <a:off x="5920881" y="2758708"/>
            <a:ext cx="431320" cy="10495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44101E-5123-237C-CEAF-AD8EAC299F43}"/>
              </a:ext>
            </a:extLst>
          </p:cNvPr>
          <p:cNvSpPr/>
          <p:nvPr/>
        </p:nvSpPr>
        <p:spPr>
          <a:xfrm rot="1800000">
            <a:off x="5488662" y="2513394"/>
            <a:ext cx="431320" cy="10495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44101E-5123-237C-CEAF-AD8EAC299F43}"/>
              </a:ext>
            </a:extLst>
          </p:cNvPr>
          <p:cNvSpPr/>
          <p:nvPr/>
        </p:nvSpPr>
        <p:spPr>
          <a:xfrm rot="1200000">
            <a:off x="4998933" y="2339968"/>
            <a:ext cx="431320" cy="104954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13" name="Cylindre 12">
            <a:extLst>
              <a:ext uri="{FF2B5EF4-FFF2-40B4-BE49-F238E27FC236}">
                <a16:creationId xmlns:a16="http://schemas.microsoft.com/office/drawing/2014/main" id="{0181EE9D-323E-73AF-E004-5D3A33936B01}"/>
              </a:ext>
            </a:extLst>
          </p:cNvPr>
          <p:cNvSpPr/>
          <p:nvPr/>
        </p:nvSpPr>
        <p:spPr>
          <a:xfrm>
            <a:off x="7404339" y="4332659"/>
            <a:ext cx="1495245" cy="145211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44101E-5123-237C-CEAF-AD8EAC299F43}"/>
              </a:ext>
            </a:extLst>
          </p:cNvPr>
          <p:cNvSpPr/>
          <p:nvPr/>
        </p:nvSpPr>
        <p:spPr>
          <a:xfrm rot="5640000">
            <a:off x="8101643" y="3963278"/>
            <a:ext cx="230037" cy="247290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C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9999084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AnalogousFromRegularSeedLeftStep">
      <a:dk1>
        <a:srgbClr val="000000"/>
      </a:dk1>
      <a:lt1>
        <a:srgbClr val="FFFFFF"/>
      </a:lt1>
      <a:dk2>
        <a:srgbClr val="223B30"/>
      </a:dk2>
      <a:lt2>
        <a:srgbClr val="E8E4E2"/>
      </a:lt2>
      <a:accent1>
        <a:srgbClr val="299CE7"/>
      </a:accent1>
      <a:accent2>
        <a:srgbClr val="13B3B0"/>
      </a:accent2>
      <a:accent3>
        <a:srgbClr val="21B876"/>
      </a:accent3>
      <a:accent4>
        <a:srgbClr val="14BC2D"/>
      </a:accent4>
      <a:accent5>
        <a:srgbClr val="4AB821"/>
      </a:accent5>
      <a:accent6>
        <a:srgbClr val="80B113"/>
      </a:accent6>
      <a:hlink>
        <a:srgbClr val="BC703E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AdornVTI</vt:lpstr>
      <vt:lpstr>Procédé de séparation fait par samuel paquet.</vt:lpstr>
      <vt:lpstr>*1 Sédimentation</vt:lpstr>
      <vt:lpstr>                                      *2Décantation  </vt:lpstr>
      <vt:lpstr>*3Filtration</vt:lpstr>
      <vt:lpstr>*4  Évaporation</vt:lpstr>
      <vt:lpstr>*5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165</cp:revision>
  <dcterms:created xsi:type="dcterms:W3CDTF">2023-03-14T14:35:29Z</dcterms:created>
  <dcterms:modified xsi:type="dcterms:W3CDTF">2023-03-16T18:27:27Z</dcterms:modified>
</cp:coreProperties>
</file>