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50D11-8DA5-4D3E-BC6C-D4533824B249}" v="64" dt="2023-04-24T18:14:07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Nobel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3F59054-3394-4D87-8BD0-A28DCD47F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B5BF58EA-CFF8-441F-8FFF-1BF6C75BB8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45" r="1588"/>
          <a:stretch/>
        </p:blipFill>
        <p:spPr>
          <a:xfrm>
            <a:off x="7381653" y="10"/>
            <a:ext cx="4810347" cy="6857990"/>
          </a:xfrm>
          <a:custGeom>
            <a:avLst/>
            <a:gdLst/>
            <a:ahLst/>
            <a:cxnLst/>
            <a:rect l="l" t="t" r="r" b="b"/>
            <a:pathLst>
              <a:path w="4817171" h="6858000">
                <a:moveTo>
                  <a:pt x="22751" y="0"/>
                </a:moveTo>
                <a:lnTo>
                  <a:pt x="4817171" y="0"/>
                </a:lnTo>
                <a:lnTo>
                  <a:pt x="4817171" y="6858000"/>
                </a:lnTo>
                <a:lnTo>
                  <a:pt x="0" y="6858000"/>
                </a:lnTo>
                <a:lnTo>
                  <a:pt x="6679" y="6845555"/>
                </a:lnTo>
                <a:cubicBezTo>
                  <a:pt x="496584" y="5886487"/>
                  <a:pt x="786702" y="4695963"/>
                  <a:pt x="786702" y="3406233"/>
                </a:cubicBezTo>
                <a:cubicBezTo>
                  <a:pt x="786702" y="2215714"/>
                  <a:pt x="539501" y="1109724"/>
                  <a:pt x="116147" y="192283"/>
                </a:cubicBezTo>
                <a:close/>
              </a:path>
            </a:pathLst>
          </a:cu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5954E3B9-DCE1-3785-D67F-735E40D8E6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844" r="17112" b="-2"/>
          <a:stretch/>
        </p:blipFill>
        <p:spPr>
          <a:xfrm>
            <a:off x="3136389" y="10"/>
            <a:ext cx="4979304" cy="3401558"/>
          </a:xfrm>
          <a:custGeom>
            <a:avLst/>
            <a:gdLst/>
            <a:ahLst/>
            <a:cxnLst/>
            <a:rect l="l" t="t" r="r" b="b"/>
            <a:pathLst>
              <a:path w="4979304" h="3364992">
                <a:moveTo>
                  <a:pt x="0" y="0"/>
                </a:moveTo>
                <a:lnTo>
                  <a:pt x="4211250" y="0"/>
                </a:lnTo>
                <a:lnTo>
                  <a:pt x="4309461" y="192282"/>
                </a:lnTo>
                <a:cubicBezTo>
                  <a:pt x="4697535" y="1033269"/>
                  <a:pt x="4937593" y="2032690"/>
                  <a:pt x="4974907" y="3110424"/>
                </a:cubicBezTo>
                <a:lnTo>
                  <a:pt x="4979304" y="3364992"/>
                </a:lnTo>
                <a:lnTo>
                  <a:pt x="800592" y="3364992"/>
                </a:lnTo>
                <a:lnTo>
                  <a:pt x="797493" y="3185579"/>
                </a:lnTo>
                <a:cubicBezTo>
                  <a:pt x="756786" y="2009870"/>
                  <a:pt x="474799" y="927359"/>
                  <a:pt x="22579" y="42066"/>
                </a:cubicBezTo>
                <a:close/>
              </a:path>
            </a:pathLst>
          </a:cu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227561A3-C689-01AF-0989-FFAA38AE0E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0589" b="3"/>
          <a:stretch/>
        </p:blipFill>
        <p:spPr>
          <a:xfrm>
            <a:off x="3189428" y="3456432"/>
            <a:ext cx="4925479" cy="3401568"/>
          </a:xfrm>
          <a:custGeom>
            <a:avLst/>
            <a:gdLst/>
            <a:ahLst/>
            <a:cxnLst/>
            <a:rect l="l" t="t" r="r" b="b"/>
            <a:pathLst>
              <a:path w="4925479" h="3364992">
                <a:moveTo>
                  <a:pt x="749362" y="0"/>
                </a:moveTo>
                <a:lnTo>
                  <a:pt x="4925479" y="0"/>
                </a:lnTo>
                <a:lnTo>
                  <a:pt x="4921868" y="209033"/>
                </a:lnTo>
                <a:cubicBezTo>
                  <a:pt x="4884554" y="1286766"/>
                  <a:pt x="4644496" y="2286187"/>
                  <a:pt x="4256422" y="3127175"/>
                </a:cubicBezTo>
                <a:lnTo>
                  <a:pt x="4134952" y="3364992"/>
                </a:lnTo>
                <a:lnTo>
                  <a:pt x="0" y="3364992"/>
                </a:lnTo>
                <a:lnTo>
                  <a:pt x="79008" y="3202330"/>
                </a:lnTo>
                <a:cubicBezTo>
                  <a:pt x="467082" y="2361343"/>
                  <a:pt x="707140" y="1361922"/>
                  <a:pt x="744454" y="284189"/>
                </a:cubicBezTo>
                <a:close/>
              </a:path>
            </a:pathLst>
          </a:cu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2FE0ABA9-CAF1-4816-837D-5F28AAA08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BC8B9C14-70F0-4F42-85FF-0DD3D5A58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CF9B87-115D-1FE0-C01F-975E2DF6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5800"/>
            <a:ext cx="2807208" cy="1325563"/>
          </a:xfrm>
        </p:spPr>
        <p:txBody>
          <a:bodyPr>
            <a:normAutofit/>
          </a:bodyPr>
          <a:lstStyle/>
          <a:p>
            <a:endParaRPr lang="fr-CA" sz="28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DE6C44-43F8-4DE4-AB81-66853FFEA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685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09529B-9B56-4F10-BE4D-F934DB89E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8B23DA-C5B5-0F95-0512-1D4C7355A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258568"/>
            <a:ext cx="2807208" cy="39227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CA" sz="1700">
                <a:cs typeface="Calibri"/>
              </a:rPr>
              <a:t>Nom au complet: Alfred Nobel</a:t>
            </a:r>
          </a:p>
          <a:p>
            <a:r>
              <a:rPr lang="fr-CA" sz="1700">
                <a:cs typeface="Calibri"/>
              </a:rPr>
              <a:t>Nationalité: Suédois</a:t>
            </a:r>
          </a:p>
          <a:p>
            <a:r>
              <a:rPr lang="fr-CA" sz="1700">
                <a:cs typeface="Calibri"/>
              </a:rPr>
              <a:t>Période de temps: 1833-1896</a:t>
            </a:r>
          </a:p>
          <a:p>
            <a:r>
              <a:rPr lang="fr-CA" sz="1700">
                <a:cs typeface="Calibri"/>
              </a:rPr>
              <a:t>Découverte: Dynamite</a:t>
            </a:r>
          </a:p>
        </p:txBody>
      </p:sp>
    </p:spTree>
    <p:extLst>
      <p:ext uri="{BB962C8B-B14F-4D97-AF65-F5344CB8AC3E}">
        <p14:creationId xmlns:p14="http://schemas.microsoft.com/office/powerpoint/2010/main" val="3234304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Nobel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25</cp:revision>
  <dcterms:created xsi:type="dcterms:W3CDTF">2023-04-24T18:09:12Z</dcterms:created>
  <dcterms:modified xsi:type="dcterms:W3CDTF">2023-04-24T18:14:31Z</dcterms:modified>
</cp:coreProperties>
</file>