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C6887-845A-4B69-8BA6-E33A03FE33C6}" v="54" dt="2023-04-21T18:33:32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Linné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A75093B-9131-D64E-BA1F-FED34C68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251" y="633046"/>
            <a:ext cx="3863749" cy="1314996"/>
          </a:xfrm>
        </p:spPr>
        <p:txBody>
          <a:bodyPr anchor="b">
            <a:normAutofit/>
          </a:bodyPr>
          <a:lstStyle/>
          <a:p>
            <a:endParaRPr lang="fr-CA">
              <a:solidFill>
                <a:schemeClr val="bg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C3C33C-EAE1-B44A-0CDC-862A64726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251" y="2125737"/>
            <a:ext cx="3863749" cy="40444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CA" sz="2600">
                <a:solidFill>
                  <a:schemeClr val="bg1"/>
                </a:solidFill>
                <a:cs typeface="Calibri"/>
              </a:rPr>
              <a:t>Nom au complet: Carl Von Linné</a:t>
            </a:r>
          </a:p>
          <a:p>
            <a:r>
              <a:rPr lang="fr-CA" sz="2600">
                <a:solidFill>
                  <a:schemeClr val="bg1"/>
                </a:solidFill>
                <a:cs typeface="Calibri"/>
              </a:rPr>
              <a:t>Nationalité: Suédois</a:t>
            </a:r>
          </a:p>
          <a:p>
            <a:r>
              <a:rPr lang="fr-CA" sz="2600">
                <a:solidFill>
                  <a:schemeClr val="bg1"/>
                </a:solidFill>
                <a:cs typeface="Calibri"/>
              </a:rPr>
              <a:t>Période de temps: </a:t>
            </a:r>
            <a:r>
              <a:rPr lang="fr-CA" sz="2600">
                <a:solidFill>
                  <a:schemeClr val="bg1"/>
                </a:solidFill>
                <a:latin typeface="Calibri"/>
                <a:cs typeface="Arial"/>
              </a:rPr>
              <a:t>1707-1778</a:t>
            </a:r>
          </a:p>
          <a:p>
            <a:r>
              <a:rPr lang="fr-CA" sz="2600">
                <a:solidFill>
                  <a:schemeClr val="bg1"/>
                </a:solidFill>
                <a:latin typeface="Calibri"/>
                <a:cs typeface="Arial"/>
              </a:rPr>
              <a:t>Découverte: </a:t>
            </a:r>
            <a:r>
              <a:rPr lang="fr-CA" sz="2600">
                <a:solidFill>
                  <a:schemeClr val="bg1"/>
                </a:solidFill>
                <a:latin typeface="Arial"/>
                <a:cs typeface="Arial"/>
              </a:rPr>
              <a:t> </a:t>
            </a:r>
            <a:r>
              <a:rPr lang="fr-CA" sz="2600">
                <a:solidFill>
                  <a:schemeClr val="bg1"/>
                </a:solidFill>
                <a:latin typeface="Calibri"/>
                <a:cs typeface="Arial"/>
              </a:rPr>
              <a:t>Il a défini la nomenclature des espèces vivantes en leur donnant des noms latins</a:t>
            </a:r>
          </a:p>
          <a:p>
            <a:endParaRPr lang="fr-CA" sz="2600">
              <a:solidFill>
                <a:schemeClr val="bg1"/>
              </a:solidFill>
              <a:latin typeface="Calibri"/>
              <a:cs typeface="Arial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9463AC4-F96D-4507-9EE0-A831B7910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598988F-0B94-5F59-B999-AA1CFA813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80" r="31354"/>
          <a:stretch/>
        </p:blipFill>
        <p:spPr>
          <a:xfrm>
            <a:off x="6423487" y="929609"/>
            <a:ext cx="2518114" cy="2518114"/>
          </a:xfrm>
          <a:custGeom>
            <a:avLst/>
            <a:gdLst/>
            <a:ahLst/>
            <a:cxnLst/>
            <a:rect l="l" t="t" r="r" b="b"/>
            <a:pathLst>
              <a:path w="2518114" h="2518114">
                <a:moveTo>
                  <a:pt x="1259057" y="0"/>
                </a:moveTo>
                <a:cubicBezTo>
                  <a:pt x="1954415" y="0"/>
                  <a:pt x="2518114" y="563699"/>
                  <a:pt x="2518114" y="1259057"/>
                </a:cubicBezTo>
                <a:cubicBezTo>
                  <a:pt x="2518114" y="1954415"/>
                  <a:pt x="1954415" y="2518114"/>
                  <a:pt x="1259057" y="2518114"/>
                </a:cubicBezTo>
                <a:cubicBezTo>
                  <a:pt x="563699" y="2518114"/>
                  <a:pt x="0" y="1954415"/>
                  <a:pt x="0" y="1259057"/>
                </a:cubicBezTo>
                <a:cubicBezTo>
                  <a:pt x="0" y="563699"/>
                  <a:pt x="563699" y="0"/>
                  <a:pt x="1259057" y="0"/>
                </a:cubicBezTo>
                <a:close/>
              </a:path>
            </a:pathLst>
          </a:cu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C3C22BD8-18C7-61E9-7AC9-E0F7D052B7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9503"/>
          <a:stretch/>
        </p:blipFill>
        <p:spPr>
          <a:xfrm>
            <a:off x="9090426" y="86636"/>
            <a:ext cx="2952748" cy="2952748"/>
          </a:xfrm>
          <a:custGeom>
            <a:avLst/>
            <a:gdLst/>
            <a:ahLst/>
            <a:cxnLst/>
            <a:rect l="l" t="t" r="r" b="b"/>
            <a:pathLst>
              <a:path w="2361890" h="2361890">
                <a:moveTo>
                  <a:pt x="1180945" y="0"/>
                </a:moveTo>
                <a:cubicBezTo>
                  <a:pt x="1833163" y="0"/>
                  <a:pt x="2361890" y="528727"/>
                  <a:pt x="2361890" y="1180945"/>
                </a:cubicBezTo>
                <a:cubicBezTo>
                  <a:pt x="2361890" y="1833163"/>
                  <a:pt x="1833163" y="2361890"/>
                  <a:pt x="1180945" y="2361890"/>
                </a:cubicBezTo>
                <a:cubicBezTo>
                  <a:pt x="528727" y="2361890"/>
                  <a:pt x="0" y="1833163"/>
                  <a:pt x="0" y="1180945"/>
                </a:cubicBezTo>
                <a:cubicBezTo>
                  <a:pt x="0" y="528727"/>
                  <a:pt x="528727" y="0"/>
                  <a:pt x="1180945" y="0"/>
                </a:cubicBezTo>
                <a:close/>
              </a:path>
            </a:pathLst>
          </a:cu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51176" y="4803984"/>
            <a:ext cx="2140824" cy="205401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C3ABE8C-1C72-4141-BADF-DD6811764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51176" y="4803984"/>
            <a:ext cx="2140824" cy="205401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5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9346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6" name="Image 6">
            <a:extLst>
              <a:ext uri="{FF2B5EF4-FFF2-40B4-BE49-F238E27FC236}">
                <a16:creationId xmlns:a16="http://schemas.microsoft.com/office/drawing/2014/main" id="{030EA2BB-3A91-1ABD-38C9-A90F54D67C8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450" r="15552" b="2"/>
          <a:stretch/>
        </p:blipFill>
        <p:spPr>
          <a:xfrm>
            <a:off x="7682545" y="3175909"/>
            <a:ext cx="3454390" cy="3454390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416147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Linné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26</cp:revision>
  <dcterms:created xsi:type="dcterms:W3CDTF">2023-04-21T18:25:57Z</dcterms:created>
  <dcterms:modified xsi:type="dcterms:W3CDTF">2023-04-21T18:33:44Z</dcterms:modified>
</cp:coreProperties>
</file>