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D3DFD-E889-485B-B084-9064900D6068}" v="132" dt="2023-04-21T17:55:38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Leeuwenhoek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4BDD4-F0F3-97D2-95F7-45D289E0C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99D5F8-14E4-9B7B-5FBF-1FCB226B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dirty="0">
                <a:cs typeface="Calibri"/>
              </a:rPr>
              <a:t>Nom au complet: </a:t>
            </a:r>
            <a:r>
              <a:rPr lang="fr-CA" dirty="0">
                <a:ea typeface="+mn-lt"/>
                <a:cs typeface="+mn-lt"/>
              </a:rPr>
              <a:t>Antoni Van Leeuwenhoek</a:t>
            </a:r>
            <a:endParaRPr lang="fr-CA" dirty="0">
              <a:cs typeface="Calibri"/>
            </a:endParaRPr>
          </a:p>
          <a:p>
            <a:pPr marL="0" indent="0">
              <a:buNone/>
            </a:pPr>
            <a:r>
              <a:rPr lang="fr-CA" dirty="0">
                <a:cs typeface="Calibri"/>
              </a:rPr>
              <a:t>Nationalité: Irlandais</a:t>
            </a:r>
          </a:p>
          <a:p>
            <a:pPr marL="0" indent="0">
              <a:buNone/>
            </a:pPr>
            <a:r>
              <a:rPr lang="fr-CA" dirty="0">
                <a:cs typeface="Calibri"/>
              </a:rPr>
              <a:t>Période de temps: 1632-1723</a:t>
            </a:r>
          </a:p>
          <a:p>
            <a:pPr marL="0" indent="0">
              <a:buNone/>
            </a:pPr>
            <a:r>
              <a:rPr lang="fr-CA" dirty="0">
                <a:cs typeface="Calibri"/>
              </a:rPr>
              <a:t>Découverte: Microscope</a:t>
            </a:r>
          </a:p>
          <a:p>
            <a:pPr marL="0" indent="0">
              <a:buNone/>
            </a:pPr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204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9355A-A227-1CA2-070A-EAEAD3684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Image</a:t>
            </a:r>
            <a:endParaRPr lang="fr-CA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DB83EF7D-812A-0D88-08E7-B6B857DD90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34545" y="186606"/>
            <a:ext cx="2761666" cy="1993453"/>
          </a:xfr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E7D102C-2C1A-34B6-554D-AD320B16FB20}"/>
              </a:ext>
            </a:extLst>
          </p:cNvPr>
          <p:cNvSpPr txBox="1"/>
          <p:nvPr/>
        </p:nvSpPr>
        <p:spPr>
          <a:xfrm>
            <a:off x="4776665" y="863205"/>
            <a:ext cx="189752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Image de Leeuwenhoek</a:t>
            </a:r>
            <a:endParaRPr lang="fr-CA" dirty="0"/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A7B50A5A-37B6-798E-3F23-7518F61C3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721" y="2299507"/>
            <a:ext cx="2743199" cy="171264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CD3BC3E-5B65-BEB5-7A76-53269E105826}"/>
              </a:ext>
            </a:extLst>
          </p:cNvPr>
          <p:cNvSpPr txBox="1"/>
          <p:nvPr/>
        </p:nvSpPr>
        <p:spPr>
          <a:xfrm>
            <a:off x="4990353" y="2510117"/>
            <a:ext cx="14492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Drapeau</a:t>
            </a:r>
            <a:endParaRPr lang="fr-CA" dirty="0"/>
          </a:p>
        </p:txBody>
      </p:sp>
      <p:pic>
        <p:nvPicPr>
          <p:cNvPr id="8" name="Image 8">
            <a:extLst>
              <a:ext uri="{FF2B5EF4-FFF2-40B4-BE49-F238E27FC236}">
                <a16:creationId xmlns:a16="http://schemas.microsoft.com/office/drawing/2014/main" id="{182A7AAE-24D0-A5D5-31DE-25CA01B076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9721" y="4405616"/>
            <a:ext cx="2743199" cy="1641107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7597632-A5C0-9B48-C46B-F1E47E404D43}"/>
              </a:ext>
            </a:extLst>
          </p:cNvPr>
          <p:cNvSpPr txBox="1"/>
          <p:nvPr/>
        </p:nvSpPr>
        <p:spPr>
          <a:xfrm>
            <a:off x="4900705" y="5020235"/>
            <a:ext cx="167341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Découverte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933601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Leeuwenhoek</vt:lpstr>
      <vt:lpstr>Présentation PowerPoint</vt:lpstr>
      <vt:lpstr>Image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44</cp:revision>
  <dcterms:created xsi:type="dcterms:W3CDTF">2023-04-21T17:49:22Z</dcterms:created>
  <dcterms:modified xsi:type="dcterms:W3CDTF">2023-04-21T17:56:12Z</dcterms:modified>
</cp:coreProperties>
</file>