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fr-C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0FD3DFD-E889-485B-B084-9064900D6068}" v="132" dt="2023-04-21T17:55:38.22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E64A8DC-C4AF-4652-AC32-ADFAD17381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CA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3847FE07-1509-4618-BFDD-2F2A07A123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CA"/>
              <a:t>Modifier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883199F-26E1-4DB1-9CA8-7E8CED47D5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3F41A-0AC9-46AE-80E5-213A985D2FBC}" type="datetimeFigureOut">
              <a:rPr lang="fr-CA" smtClean="0"/>
              <a:t>2023-04-21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78972CB-BD9A-4995-92F2-5CC190BFA2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C0CFE87-B16B-4990-9241-968139C62E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8EC9D-5697-4E5B-8ED7-1432B59ABEA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6243652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B6405F9-9DFF-4742-9857-F192A455EA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6A7E0B7C-2D83-463E-8FBF-B5C1896806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CA"/>
              <a:t>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98AF828-D8A2-445A-9F05-B6C6E20EC7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3F41A-0AC9-46AE-80E5-213A985D2FBC}" type="datetimeFigureOut">
              <a:rPr lang="fr-CA" smtClean="0"/>
              <a:t>2023-04-21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6E58E7C-83BF-4AD8-9C5D-C611998294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BE92182-C482-4E0F-B08D-1366FDD1D3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8EC9D-5697-4E5B-8ED7-1432B59ABEA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7118050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6BE969EE-D58A-4102-801C-5E0126DD910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CA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A0D73470-3533-4D82-9B78-D347A794D9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CA"/>
              <a:t>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D558D78-E782-4B90-BA62-E390635F25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3F41A-0AC9-46AE-80E5-213A985D2FBC}" type="datetimeFigureOut">
              <a:rPr lang="fr-CA" smtClean="0"/>
              <a:t>2023-04-21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9380A4C-292A-49BF-8242-23B985FB0F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8B678AC-A9FC-4025-A2BA-C102B4D1D0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8EC9D-5697-4E5B-8ED7-1432B59ABEA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6874459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92E0A43-A785-43F0-8AA7-AC17391A63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585E074-1D09-47C4-A46B-064D1B3C87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CA"/>
              <a:t>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6640D95-E024-4ACF-95D4-78E3288C9D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3F41A-0AC9-46AE-80E5-213A985D2FBC}" type="datetimeFigureOut">
              <a:rPr lang="fr-CA" smtClean="0"/>
              <a:t>2023-04-21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BD43D00-AD54-43BB-8A14-13A12C3F28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7467E55-6C86-4043-BBFB-E556A2890C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8EC9D-5697-4E5B-8ED7-1432B59ABEA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3633195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763D82C-E584-4782-931A-D51D73EA30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CA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3127DEC-569E-438D-9D27-57F5BA6D4C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CA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42A6EAB-7978-428A-BCCC-2035D003D5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3F41A-0AC9-46AE-80E5-213A985D2FBC}" type="datetimeFigureOut">
              <a:rPr lang="fr-CA" smtClean="0"/>
              <a:t>2023-04-21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6D8126A-EF0E-41E0-8629-D6C6B7CBC2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2CCED88-001B-4D14-BB72-1D848781AE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8EC9D-5697-4E5B-8ED7-1432B59ABEA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9600663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1A8DA14-A54C-4B6C-8BFD-6480D4487E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EEBBF4F-1C1D-4B75-BCF6-827B12EBB6D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CA"/>
              <a:t>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6E3D5836-D4AE-4771-B4E8-FA427937C4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CA"/>
              <a:t>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3A8E883-F68A-46FF-A17F-BE871585EE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3F41A-0AC9-46AE-80E5-213A985D2FBC}" type="datetimeFigureOut">
              <a:rPr lang="fr-CA" smtClean="0"/>
              <a:t>2023-04-21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2A726C6-D85A-4303-B69F-95C43747B0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120E401-FF19-4C9C-938F-2387499215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8EC9D-5697-4E5B-8ED7-1432B59ABEA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76120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9BCED65-165B-4F21-9346-DEEA150FCD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CA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0C55C23-F218-4028-82D4-26506EB7E8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F3AA1FE5-6935-46E4-BAB5-F2102BA9D3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CA"/>
              <a:t>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DC925E6B-CC53-42AE-ABD6-24F6728ECF9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0CA9E9DA-B1D6-4260-82D4-5DD5191202F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CA"/>
              <a:t>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84EF37AF-B11E-4861-8F3F-E7167F1D75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3F41A-0AC9-46AE-80E5-213A985D2FBC}" type="datetimeFigureOut">
              <a:rPr lang="fr-CA" smtClean="0"/>
              <a:t>2023-04-21</a:t>
            </a:fld>
            <a:endParaRPr lang="fr-CA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7D1A84F1-A5F7-4393-BD31-E7FFCC7476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09911845-779A-4E9B-AA29-E6688FDC8B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8EC9D-5697-4E5B-8ED7-1432B59ABEA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9397611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09417A0-29EC-4C25-ACD7-F57E45BF9B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87955530-F545-40DA-B995-C8736F634C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3F41A-0AC9-46AE-80E5-213A985D2FBC}" type="datetimeFigureOut">
              <a:rPr lang="fr-CA" smtClean="0"/>
              <a:t>2023-04-21</a:t>
            </a:fld>
            <a:endParaRPr lang="fr-CA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8E4A9854-DB18-4952-8D69-4FC903BB74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E9A72ACA-943A-4870-9C84-070A0070C5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8EC9D-5697-4E5B-8ED7-1432B59ABEA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6645209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A789C7BD-AC20-46EB-8178-4A794AE12E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3F41A-0AC9-46AE-80E5-213A985D2FBC}" type="datetimeFigureOut">
              <a:rPr lang="fr-CA" smtClean="0"/>
              <a:t>2023-04-21</a:t>
            </a:fld>
            <a:endParaRPr lang="fr-CA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AB8B409C-04DE-40E9-8ED8-0A88D3CFD5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F47B2809-9912-4EE7-B2BA-A1B8F25E69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8EC9D-5697-4E5B-8ED7-1432B59ABEA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181584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FE3CFBE-0450-4DCB-A2A4-33530269FF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CA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2B87E0F-6A58-4F4B-8701-85A38AF378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CA"/>
              <a:t>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1AD191F1-2C4A-4163-9CFC-9E355CBB21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CA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ED4F01F-3C8D-4081-A8D6-1080982C0E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3F41A-0AC9-46AE-80E5-213A985D2FBC}" type="datetimeFigureOut">
              <a:rPr lang="fr-CA" smtClean="0"/>
              <a:t>2023-04-21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28FC714-3204-4BCF-BE19-1C5F41D31B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3748F61-7DCD-44C1-B55E-46842A457C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8EC9D-5697-4E5B-8ED7-1432B59ABEA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671627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25A1516-2FDA-4214-AD7B-304867BCFD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CA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C1AB3FAF-630F-42F3-ACC3-86572AF5E38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C9350950-C105-41DC-AE5B-8FD1234C5B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CA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D119FC2-C928-42DD-8C06-688C404BFF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3F41A-0AC9-46AE-80E5-213A985D2FBC}" type="datetimeFigureOut">
              <a:rPr lang="fr-CA" smtClean="0"/>
              <a:t>2023-04-21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125B4E9-BA30-4571-AB97-93CF700A7E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5EA017F-EFBE-433E-A23D-28DB82985B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8EC9D-5697-4E5B-8ED7-1432B59ABEA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9232169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CD239FE0-7C23-49D6-9493-47D4D11FD0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CA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A032DBC-96EA-4E25-A233-66395E3D7E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CA"/>
              <a:t>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9442B95-01A5-48D3-BC5F-4DF713F266C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83F41A-0AC9-46AE-80E5-213A985D2FBC}" type="datetimeFigureOut">
              <a:rPr lang="fr-CA" smtClean="0"/>
              <a:t>2023-04-21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689C65C-841D-41BE-BA1A-DCEA6F77C1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2D1C6A3-3E42-4155-8258-05F0292F318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48EC9D-5697-4E5B-8ED7-1432B59ABEA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9070547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C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EECDF2D-3639-4EE9-A4F1-0D9F3235A2A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>
                <a:cs typeface="Calibri Light"/>
              </a:rPr>
              <a:t>Leeuwenhoek</a:t>
            </a:r>
            <a:endParaRPr lang="fr-CA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B95294D7-A045-4C14-9634-F249C2A7B84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9540865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FE4BDD4-F0F3-97D2-95F7-45D289E0CC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299D5F8-14E4-9B7B-5FBF-1FCB226BCB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fr-CA" dirty="0">
                <a:cs typeface="Calibri"/>
              </a:rPr>
              <a:t>Nom au complet: </a:t>
            </a:r>
            <a:r>
              <a:rPr lang="fr-CA" dirty="0">
                <a:ea typeface="+mn-lt"/>
                <a:cs typeface="+mn-lt"/>
              </a:rPr>
              <a:t>Antoni Van Leeuwenhoek</a:t>
            </a:r>
            <a:endParaRPr lang="fr-CA" dirty="0">
              <a:cs typeface="Calibri"/>
            </a:endParaRPr>
          </a:p>
          <a:p>
            <a:pPr marL="0" indent="0">
              <a:buNone/>
            </a:pPr>
            <a:r>
              <a:rPr lang="fr-CA" dirty="0">
                <a:cs typeface="Calibri"/>
              </a:rPr>
              <a:t>Nationalité: Irlandais</a:t>
            </a:r>
          </a:p>
          <a:p>
            <a:pPr marL="0" indent="0">
              <a:buNone/>
            </a:pPr>
            <a:r>
              <a:rPr lang="fr-CA" dirty="0">
                <a:cs typeface="Calibri"/>
              </a:rPr>
              <a:t>Période de temps: 1632-1723</a:t>
            </a:r>
          </a:p>
          <a:p>
            <a:pPr marL="0" indent="0">
              <a:buNone/>
            </a:pPr>
            <a:r>
              <a:rPr lang="fr-CA" dirty="0">
                <a:cs typeface="Calibri"/>
              </a:rPr>
              <a:t>Découverte: Microscope</a:t>
            </a:r>
          </a:p>
          <a:p>
            <a:pPr marL="0" indent="0">
              <a:buNone/>
            </a:pPr>
            <a:endParaRPr lang="fr-CA" dirty="0">
              <a:cs typeface="Calibri"/>
            </a:endParaRPr>
          </a:p>
          <a:p>
            <a:endParaRPr lang="fr-CA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020427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779355A-A227-1CA2-070A-EAEAD36843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>
                <a:cs typeface="Calibri Light"/>
              </a:rPr>
              <a:t>Image</a:t>
            </a:r>
            <a:endParaRPr lang="fr-CA" dirty="0"/>
          </a:p>
        </p:txBody>
      </p:sp>
      <p:pic>
        <p:nvPicPr>
          <p:cNvPr id="4" name="Image 4">
            <a:extLst>
              <a:ext uri="{FF2B5EF4-FFF2-40B4-BE49-F238E27FC236}">
                <a16:creationId xmlns:a16="http://schemas.microsoft.com/office/drawing/2014/main" id="{DB83EF7D-812A-0D88-08E7-B6B857DD90C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634545" y="186606"/>
            <a:ext cx="2761666" cy="1993453"/>
          </a:xfrm>
        </p:spPr>
      </p:pic>
      <p:sp>
        <p:nvSpPr>
          <p:cNvPr id="5" name="ZoneTexte 4">
            <a:extLst>
              <a:ext uri="{FF2B5EF4-FFF2-40B4-BE49-F238E27FC236}">
                <a16:creationId xmlns:a16="http://schemas.microsoft.com/office/drawing/2014/main" id="{CE7D102C-2C1A-34B6-554D-AD320B16FB20}"/>
              </a:ext>
            </a:extLst>
          </p:cNvPr>
          <p:cNvSpPr txBox="1"/>
          <p:nvPr/>
        </p:nvSpPr>
        <p:spPr>
          <a:xfrm>
            <a:off x="4776665" y="863205"/>
            <a:ext cx="1897529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fr-CA" dirty="0">
                <a:cs typeface="Calibri"/>
              </a:rPr>
              <a:t>Image de Leeuwenhoek</a:t>
            </a:r>
            <a:endParaRPr lang="fr-CA" dirty="0"/>
          </a:p>
        </p:txBody>
      </p:sp>
      <p:pic>
        <p:nvPicPr>
          <p:cNvPr id="6" name="Image 6">
            <a:extLst>
              <a:ext uri="{FF2B5EF4-FFF2-40B4-BE49-F238E27FC236}">
                <a16:creationId xmlns:a16="http://schemas.microsoft.com/office/drawing/2014/main" id="{A7B50A5A-37B6-798E-3F23-7518F61C37B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79721" y="2299507"/>
            <a:ext cx="2743199" cy="1712646"/>
          </a:xfrm>
          <a:prstGeom prst="rect">
            <a:avLst/>
          </a:prstGeom>
        </p:spPr>
      </p:pic>
      <p:sp>
        <p:nvSpPr>
          <p:cNvPr id="7" name="ZoneTexte 6">
            <a:extLst>
              <a:ext uri="{FF2B5EF4-FFF2-40B4-BE49-F238E27FC236}">
                <a16:creationId xmlns:a16="http://schemas.microsoft.com/office/drawing/2014/main" id="{CCD3BC3E-5B65-BEB5-7A76-53269E105826}"/>
              </a:ext>
            </a:extLst>
          </p:cNvPr>
          <p:cNvSpPr txBox="1"/>
          <p:nvPr/>
        </p:nvSpPr>
        <p:spPr>
          <a:xfrm>
            <a:off x="4990353" y="2510117"/>
            <a:ext cx="1449294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fr-CA" dirty="0">
                <a:cs typeface="Calibri"/>
              </a:rPr>
              <a:t>Drapeau</a:t>
            </a:r>
            <a:endParaRPr lang="fr-CA" dirty="0"/>
          </a:p>
        </p:txBody>
      </p:sp>
      <p:pic>
        <p:nvPicPr>
          <p:cNvPr id="8" name="Image 8">
            <a:extLst>
              <a:ext uri="{FF2B5EF4-FFF2-40B4-BE49-F238E27FC236}">
                <a16:creationId xmlns:a16="http://schemas.microsoft.com/office/drawing/2014/main" id="{182A7AAE-24D0-A5D5-31DE-25CA01B0767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79721" y="4405616"/>
            <a:ext cx="2743199" cy="1641107"/>
          </a:xfrm>
          <a:prstGeom prst="rect">
            <a:avLst/>
          </a:prstGeom>
        </p:spPr>
      </p:pic>
      <p:sp>
        <p:nvSpPr>
          <p:cNvPr id="9" name="ZoneTexte 8">
            <a:extLst>
              <a:ext uri="{FF2B5EF4-FFF2-40B4-BE49-F238E27FC236}">
                <a16:creationId xmlns:a16="http://schemas.microsoft.com/office/drawing/2014/main" id="{37597632-A5C0-9B48-C46B-F1E47E404D43}"/>
              </a:ext>
            </a:extLst>
          </p:cNvPr>
          <p:cNvSpPr txBox="1"/>
          <p:nvPr/>
        </p:nvSpPr>
        <p:spPr>
          <a:xfrm>
            <a:off x="4900705" y="5020235"/>
            <a:ext cx="1673411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fr-CA" dirty="0">
                <a:cs typeface="Calibri"/>
              </a:rPr>
              <a:t>Découverte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89336011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Grand écran</PresentationFormat>
  <Paragraphs>0</Paragraphs>
  <Slides>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4" baseType="lpstr">
      <vt:lpstr>Thème Office</vt:lpstr>
      <vt:lpstr>Leeuwenhoek</vt:lpstr>
      <vt:lpstr>Présentation PowerPoint</vt:lpstr>
      <vt:lpstr>Image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/>
  <cp:lastModifiedBy/>
  <cp:revision>44</cp:revision>
  <dcterms:created xsi:type="dcterms:W3CDTF">2023-04-21T17:49:22Z</dcterms:created>
  <dcterms:modified xsi:type="dcterms:W3CDTF">2023-04-21T17:56:12Z</dcterms:modified>
</cp:coreProperties>
</file>