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94AFEC-4DA6-43CA-B48E-DDEE97A88417}" v="64" dt="2023-04-21T18:23:57.6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4A8DC-C4AF-4652-AC32-ADFAD1738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47FE07-1509-4618-BFDD-2F2A07A12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83199F-26E1-4DB1-9CA8-7E8CED47D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8972CB-BD9A-4995-92F2-5CC190BF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0CFE87-B16B-4990-9241-968139C62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436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6405F9-9DFF-4742-9857-F192A455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7E0B7C-2D83-463E-8FBF-B5C189680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8AF828-D8A2-445A-9F05-B6C6E20E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E58E7C-83BF-4AD8-9C5D-C61199829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E92182-C482-4E0F-B08D-1366FDD1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180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E969EE-D58A-4102-801C-5E0126DD9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D73470-3533-4D82-9B78-D347A794D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558D78-E782-4B90-BA62-E390635F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380A4C-292A-49BF-8242-23B985FB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678AC-A9FC-4025-A2BA-C102B4D1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744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2E0A43-A785-43F0-8AA7-AC17391A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85E074-1D09-47C4-A46B-064D1B3C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640D95-E024-4ACF-95D4-78E3288C9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D43D00-AD54-43BB-8A14-13A12C3F2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467E55-6C86-4043-BBFB-E556A28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331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63D82C-E584-4782-931A-D51D73EA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127DEC-569E-438D-9D27-57F5BA6D4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2A6EAB-7978-428A-BCCC-2035D003D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D8126A-EF0E-41E0-8629-D6C6B7CBC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CCED88-001B-4D14-BB72-1D848781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006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8DA14-A54C-4B6C-8BFD-6480D448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EBBF4F-1C1D-4B75-BCF6-827B12EBB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3D5836-D4AE-4771-B4E8-FA427937C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A8E883-F68A-46FF-A17F-BE871585E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A726C6-D85A-4303-B69F-95C43747B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20E401-FF19-4C9C-938F-23874992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61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BCED65-165B-4F21-9346-DEEA150F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C55C23-F218-4028-82D4-26506EB7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AA1FE5-6935-46E4-BAB5-F2102BA9D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C925E6B-CC53-42AE-ABD6-24F6728EC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A9E9DA-B1D6-4260-82D4-5DD519120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EF37AF-B11E-4861-8F3F-E7167F1D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1A84F1-A5F7-4393-BD31-E7FFCC74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911845-779A-4E9B-AA29-E6688FDC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976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417A0-29EC-4C25-ACD7-F57E45BF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955530-F545-40DA-B995-C8736F63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4A9854-DB18-4952-8D69-4FC903BB7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A72ACA-943A-4870-9C84-070A0070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45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89C7BD-AC20-46EB-8178-4A794AE12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8B409C-04DE-40E9-8ED8-0A88D3CF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7B2809-9912-4EE7-B2BA-A1B8F25E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15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E3CFBE-0450-4DCB-A2A4-33530269F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B87E0F-6A58-4F4B-8701-85A38AF37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D191F1-2C4A-4163-9CFC-9E355CBB2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D4F01F-3C8D-4081-A8D6-1080982C0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8FC714-3204-4BCF-BE19-1C5F41D3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748F61-7DCD-44C1-B55E-46842A45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162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5A1516-2FDA-4214-AD7B-304867BC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1AB3FAF-630F-42F3-ACC3-86572AF5E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350950-C105-41DC-AE5B-8FD1234C5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119FC2-C928-42DD-8C06-688C404BF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25B4E9-BA30-4571-AB97-93CF700A7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EA017F-EFBE-433E-A23D-28DB8298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321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239FE0-7C23-49D6-9493-47D4D11FD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032DBC-96EA-4E25-A233-66395E3D7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442B95-01A5-48D3-BC5F-4DF713F26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89C65C-841D-41BE-BA1A-DCEA6F77C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D1C6A3-3E42-4155-8258-05F0292F31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705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C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ECDF2D-3639-4EE9-A4F1-0D9F3235A2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>
                <a:cs typeface="Calibri Light"/>
              </a:rPr>
              <a:t>Hooke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5294D7-A045-4C14-9634-F249C2A7B8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4086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3F59054-3394-4D87-8BD0-A28DCD47F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5">
            <a:extLst>
              <a:ext uri="{FF2B5EF4-FFF2-40B4-BE49-F238E27FC236}">
                <a16:creationId xmlns:a16="http://schemas.microsoft.com/office/drawing/2014/main" id="{5BB46E72-05E7-324B-6103-ED50FE0301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429" r="12429"/>
          <a:stretch/>
        </p:blipFill>
        <p:spPr>
          <a:xfrm>
            <a:off x="7381653" y="10"/>
            <a:ext cx="4810347" cy="6857990"/>
          </a:xfrm>
          <a:custGeom>
            <a:avLst/>
            <a:gdLst/>
            <a:ahLst/>
            <a:cxnLst/>
            <a:rect l="l" t="t" r="r" b="b"/>
            <a:pathLst>
              <a:path w="4817171" h="6858000">
                <a:moveTo>
                  <a:pt x="22751" y="0"/>
                </a:moveTo>
                <a:lnTo>
                  <a:pt x="4817171" y="0"/>
                </a:lnTo>
                <a:lnTo>
                  <a:pt x="4817171" y="6858000"/>
                </a:lnTo>
                <a:lnTo>
                  <a:pt x="0" y="6858000"/>
                </a:lnTo>
                <a:lnTo>
                  <a:pt x="6679" y="6845555"/>
                </a:lnTo>
                <a:cubicBezTo>
                  <a:pt x="496584" y="5886487"/>
                  <a:pt x="786702" y="4695963"/>
                  <a:pt x="786702" y="3406233"/>
                </a:cubicBezTo>
                <a:cubicBezTo>
                  <a:pt x="786702" y="2215714"/>
                  <a:pt x="539501" y="1109724"/>
                  <a:pt x="116147" y="192283"/>
                </a:cubicBezTo>
                <a:close/>
              </a:path>
            </a:pathLst>
          </a:custGeom>
        </p:spPr>
      </p:pic>
      <p:pic>
        <p:nvPicPr>
          <p:cNvPr id="6" name="Image 6">
            <a:extLst>
              <a:ext uri="{FF2B5EF4-FFF2-40B4-BE49-F238E27FC236}">
                <a16:creationId xmlns:a16="http://schemas.microsoft.com/office/drawing/2014/main" id="{2FC69616-917B-1E08-658E-D3D024668A7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939" r="6232" b="1"/>
          <a:stretch/>
        </p:blipFill>
        <p:spPr>
          <a:xfrm>
            <a:off x="3136389" y="10"/>
            <a:ext cx="4979304" cy="3401558"/>
          </a:xfrm>
          <a:custGeom>
            <a:avLst/>
            <a:gdLst/>
            <a:ahLst/>
            <a:cxnLst/>
            <a:rect l="l" t="t" r="r" b="b"/>
            <a:pathLst>
              <a:path w="4979304" h="3364992">
                <a:moveTo>
                  <a:pt x="0" y="0"/>
                </a:moveTo>
                <a:lnTo>
                  <a:pt x="4211250" y="0"/>
                </a:lnTo>
                <a:lnTo>
                  <a:pt x="4309461" y="192282"/>
                </a:lnTo>
                <a:cubicBezTo>
                  <a:pt x="4697535" y="1033269"/>
                  <a:pt x="4937593" y="2032690"/>
                  <a:pt x="4974907" y="3110424"/>
                </a:cubicBezTo>
                <a:lnTo>
                  <a:pt x="4979304" y="3364992"/>
                </a:lnTo>
                <a:lnTo>
                  <a:pt x="800592" y="3364992"/>
                </a:lnTo>
                <a:lnTo>
                  <a:pt x="797493" y="3185579"/>
                </a:lnTo>
                <a:cubicBezTo>
                  <a:pt x="756786" y="2009870"/>
                  <a:pt x="474799" y="927359"/>
                  <a:pt x="22579" y="42066"/>
                </a:cubicBezTo>
                <a:close/>
              </a:path>
            </a:pathLst>
          </a:custGeom>
        </p:spPr>
      </p:pic>
      <p:pic>
        <p:nvPicPr>
          <p:cNvPr id="4" name="Image 4">
            <a:extLst>
              <a:ext uri="{FF2B5EF4-FFF2-40B4-BE49-F238E27FC236}">
                <a16:creationId xmlns:a16="http://schemas.microsoft.com/office/drawing/2014/main" id="{F91A0BA9-4B97-5C47-39C6-6BA92FA1ED9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8864" r="2" b="12077"/>
          <a:stretch/>
        </p:blipFill>
        <p:spPr>
          <a:xfrm>
            <a:off x="3189428" y="3456432"/>
            <a:ext cx="4925479" cy="3401568"/>
          </a:xfrm>
          <a:custGeom>
            <a:avLst/>
            <a:gdLst/>
            <a:ahLst/>
            <a:cxnLst/>
            <a:rect l="l" t="t" r="r" b="b"/>
            <a:pathLst>
              <a:path w="4925479" h="3364992">
                <a:moveTo>
                  <a:pt x="749362" y="0"/>
                </a:moveTo>
                <a:lnTo>
                  <a:pt x="4925479" y="0"/>
                </a:lnTo>
                <a:lnTo>
                  <a:pt x="4921868" y="209033"/>
                </a:lnTo>
                <a:cubicBezTo>
                  <a:pt x="4884554" y="1286766"/>
                  <a:pt x="4644496" y="2286187"/>
                  <a:pt x="4256422" y="3127175"/>
                </a:cubicBezTo>
                <a:lnTo>
                  <a:pt x="4134952" y="3364992"/>
                </a:lnTo>
                <a:lnTo>
                  <a:pt x="0" y="3364992"/>
                </a:lnTo>
                <a:lnTo>
                  <a:pt x="79008" y="3202330"/>
                </a:lnTo>
                <a:cubicBezTo>
                  <a:pt x="467082" y="2361343"/>
                  <a:pt x="707140" y="1361922"/>
                  <a:pt x="744454" y="284189"/>
                </a:cubicBezTo>
                <a:close/>
              </a:path>
            </a:pathLst>
          </a:cu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2FE0ABA9-CAF1-4816-837D-5F28AAA08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45815" cy="6858000"/>
          </a:xfrm>
          <a:custGeom>
            <a:avLst/>
            <a:gdLst>
              <a:gd name="connsiteX0" fmla="*/ 0 w 3945815"/>
              <a:gd name="connsiteY0" fmla="*/ 0 h 6858000"/>
              <a:gd name="connsiteX1" fmla="*/ 3138662 w 3945815"/>
              <a:gd name="connsiteY1" fmla="*/ 0 h 6858000"/>
              <a:gd name="connsiteX2" fmla="*/ 3275260 w 3945815"/>
              <a:gd name="connsiteY2" fmla="*/ 267438 h 6858000"/>
              <a:gd name="connsiteX3" fmla="*/ 3945815 w 3945815"/>
              <a:gd name="connsiteY3" fmla="*/ 3481388 h 6858000"/>
              <a:gd name="connsiteX4" fmla="*/ 3275260 w 3945815"/>
              <a:gd name="connsiteY4" fmla="*/ 6695338 h 6858000"/>
              <a:gd name="connsiteX5" fmla="*/ 3192177 w 3945815"/>
              <a:gd name="connsiteY5" fmla="*/ 6858000 h 6858000"/>
              <a:gd name="connsiteX6" fmla="*/ 0 w 394581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45815" h="6858000">
                <a:moveTo>
                  <a:pt x="0" y="0"/>
                </a:moveTo>
                <a:lnTo>
                  <a:pt x="3138662" y="0"/>
                </a:lnTo>
                <a:lnTo>
                  <a:pt x="3275260" y="267438"/>
                </a:lnTo>
                <a:cubicBezTo>
                  <a:pt x="3698614" y="1184879"/>
                  <a:pt x="3945815" y="2290869"/>
                  <a:pt x="3945815" y="3481388"/>
                </a:cubicBezTo>
                <a:cubicBezTo>
                  <a:pt x="3945815" y="4671908"/>
                  <a:pt x="3698614" y="5777898"/>
                  <a:pt x="3275260" y="6695338"/>
                </a:cubicBezTo>
                <a:lnTo>
                  <a:pt x="319217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BC8B9C14-70F0-4F42-85FF-0DD3D5A585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36670" cy="6858000"/>
          </a:xfrm>
          <a:custGeom>
            <a:avLst/>
            <a:gdLst>
              <a:gd name="connsiteX0" fmla="*/ 0 w 3936670"/>
              <a:gd name="connsiteY0" fmla="*/ 0 h 6858000"/>
              <a:gd name="connsiteX1" fmla="*/ 3129517 w 3936670"/>
              <a:gd name="connsiteY1" fmla="*/ 0 h 6858000"/>
              <a:gd name="connsiteX2" fmla="*/ 3266115 w 3936670"/>
              <a:gd name="connsiteY2" fmla="*/ 267438 h 6858000"/>
              <a:gd name="connsiteX3" fmla="*/ 3936670 w 3936670"/>
              <a:gd name="connsiteY3" fmla="*/ 3481388 h 6858000"/>
              <a:gd name="connsiteX4" fmla="*/ 3266115 w 3936670"/>
              <a:gd name="connsiteY4" fmla="*/ 6695338 h 6858000"/>
              <a:gd name="connsiteX5" fmla="*/ 3183032 w 3936670"/>
              <a:gd name="connsiteY5" fmla="*/ 6858000 h 6858000"/>
              <a:gd name="connsiteX6" fmla="*/ 0 w 39366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36670" h="6858000">
                <a:moveTo>
                  <a:pt x="0" y="0"/>
                </a:moveTo>
                <a:lnTo>
                  <a:pt x="3129517" y="0"/>
                </a:lnTo>
                <a:lnTo>
                  <a:pt x="3266115" y="267438"/>
                </a:lnTo>
                <a:cubicBezTo>
                  <a:pt x="3689469" y="1184879"/>
                  <a:pt x="3936670" y="2290869"/>
                  <a:pt x="3936670" y="3481388"/>
                </a:cubicBezTo>
                <a:cubicBezTo>
                  <a:pt x="3936670" y="4671908"/>
                  <a:pt x="3689469" y="5777898"/>
                  <a:pt x="3266115" y="6695338"/>
                </a:cubicBezTo>
                <a:lnTo>
                  <a:pt x="3183032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6FD7550-9D77-2C0E-8609-831064E9C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685800"/>
            <a:ext cx="2807208" cy="1325563"/>
          </a:xfrm>
        </p:spPr>
        <p:txBody>
          <a:bodyPr>
            <a:normAutofit/>
          </a:bodyPr>
          <a:lstStyle/>
          <a:p>
            <a:endParaRPr lang="fr-CA" sz="280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8DE6C44-43F8-4DE4-AB81-66853FFEA0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006856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409529B-9B56-4F10-BE4D-F934DB89E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912" y="2089941"/>
            <a:ext cx="2834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14427F-EB37-F078-8EE9-EC9051339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2258568"/>
            <a:ext cx="2807208" cy="392277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fr-CA" sz="1700">
                <a:cs typeface="Calibri"/>
              </a:rPr>
              <a:t>Nom au complet: Robert Hooke</a:t>
            </a:r>
          </a:p>
          <a:p>
            <a:r>
              <a:rPr lang="fr-CA" sz="1700">
                <a:cs typeface="Calibri"/>
              </a:rPr>
              <a:t>Nationalité: Anglophone</a:t>
            </a:r>
          </a:p>
          <a:p>
            <a:r>
              <a:rPr lang="fr-CA" sz="1700">
                <a:cs typeface="Calibri"/>
              </a:rPr>
              <a:t>Période de temps: 1635-1703</a:t>
            </a:r>
          </a:p>
          <a:p>
            <a:r>
              <a:rPr lang="fr-CA" sz="1700">
                <a:cs typeface="Calibri"/>
              </a:rPr>
              <a:t>Découverte: Balancier</a:t>
            </a:r>
          </a:p>
        </p:txBody>
      </p:sp>
    </p:spTree>
    <p:extLst>
      <p:ext uri="{BB962C8B-B14F-4D97-AF65-F5344CB8AC3E}">
        <p14:creationId xmlns:p14="http://schemas.microsoft.com/office/powerpoint/2010/main" val="4917135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Hooke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27</cp:revision>
  <dcterms:created xsi:type="dcterms:W3CDTF">2023-04-21T18:19:47Z</dcterms:created>
  <dcterms:modified xsi:type="dcterms:W3CDTF">2023-04-21T18:24:06Z</dcterms:modified>
</cp:coreProperties>
</file>