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4AFEC-4DA6-43CA-B48E-DDEE97A88417}" v="64" dt="2023-04-21T18:23:57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Hooke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59054-3394-4D87-8BD0-A28DCD47F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5BB46E72-05E7-324B-6103-ED50FE0301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29" r="12429"/>
          <a:stretch/>
        </p:blipFill>
        <p:spPr>
          <a:xfrm>
            <a:off x="7381653" y="10"/>
            <a:ext cx="4810347" cy="6857990"/>
          </a:xfrm>
          <a:custGeom>
            <a:avLst/>
            <a:gdLst/>
            <a:ahLst/>
            <a:cxnLst/>
            <a:rect l="l" t="t" r="r" b="b"/>
            <a:pathLst>
              <a:path w="4817171" h="6858000">
                <a:moveTo>
                  <a:pt x="22751" y="0"/>
                </a:moveTo>
                <a:lnTo>
                  <a:pt x="4817171" y="0"/>
                </a:lnTo>
                <a:lnTo>
                  <a:pt x="4817171" y="6858000"/>
                </a:lnTo>
                <a:lnTo>
                  <a:pt x="0" y="6858000"/>
                </a:lnTo>
                <a:lnTo>
                  <a:pt x="6679" y="6845555"/>
                </a:lnTo>
                <a:cubicBezTo>
                  <a:pt x="496584" y="5886487"/>
                  <a:pt x="786702" y="4695963"/>
                  <a:pt x="786702" y="3406233"/>
                </a:cubicBezTo>
                <a:cubicBezTo>
                  <a:pt x="786702" y="2215714"/>
                  <a:pt x="539501" y="1109724"/>
                  <a:pt x="116147" y="192283"/>
                </a:cubicBezTo>
                <a:close/>
              </a:path>
            </a:pathLst>
          </a:cu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2FC69616-917B-1E08-658E-D3D024668A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39" r="6232" b="1"/>
          <a:stretch/>
        </p:blipFill>
        <p:spPr>
          <a:xfrm>
            <a:off x="313638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F91A0BA9-4B97-5C47-39C6-6BA92FA1ED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864" r="2" b="12077"/>
          <a:stretch/>
        </p:blipFill>
        <p:spPr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2FE0ABA9-CAF1-4816-837D-5F28AAA08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BC8B9C14-70F0-4F42-85FF-0DD3D5A58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FD7550-9D77-2C0E-8609-831064E9C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>
            <a:normAutofit/>
          </a:bodyPr>
          <a:lstStyle/>
          <a:p>
            <a:endParaRPr lang="fr-CA" sz="2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685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4427F-EB37-F078-8EE9-EC9051339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568"/>
            <a:ext cx="2807208" cy="39227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1700">
                <a:cs typeface="Calibri"/>
              </a:rPr>
              <a:t>Nom au complet: Robert Hooke</a:t>
            </a:r>
          </a:p>
          <a:p>
            <a:r>
              <a:rPr lang="fr-CA" sz="1700">
                <a:cs typeface="Calibri"/>
              </a:rPr>
              <a:t>Nationalité: Anglophone</a:t>
            </a:r>
          </a:p>
          <a:p>
            <a:r>
              <a:rPr lang="fr-CA" sz="1700">
                <a:cs typeface="Calibri"/>
              </a:rPr>
              <a:t>Période de temps: 1635-1703</a:t>
            </a:r>
          </a:p>
          <a:p>
            <a:r>
              <a:rPr lang="fr-CA" sz="1700">
                <a:cs typeface="Calibri"/>
              </a:rPr>
              <a:t>Découverte: Balancier</a:t>
            </a:r>
          </a:p>
        </p:txBody>
      </p:sp>
    </p:spTree>
    <p:extLst>
      <p:ext uri="{BB962C8B-B14F-4D97-AF65-F5344CB8AC3E}">
        <p14:creationId xmlns:p14="http://schemas.microsoft.com/office/powerpoint/2010/main" val="4917135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Hooke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27</cp:revision>
  <dcterms:created xsi:type="dcterms:W3CDTF">2023-04-21T18:19:47Z</dcterms:created>
  <dcterms:modified xsi:type="dcterms:W3CDTF">2023-04-21T18:24:06Z</dcterms:modified>
</cp:coreProperties>
</file>