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5B026-A344-4D87-9A71-156223D772DE}" v="63" dt="2023-04-24T18:01:21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Celsius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DF1A630-2A9B-41A0-92F9-FDA261070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D739543-967D-707F-F75C-44D46EEE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</p:spPr>
        <p:txBody>
          <a:bodyPr anchor="b">
            <a:normAutofit/>
          </a:bodyPr>
          <a:lstStyle/>
          <a:p>
            <a:endParaRPr lang="fr-CA" sz="4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FAEB0B-239F-D5BB-4973-90FCAFEB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5" y="2508105"/>
            <a:ext cx="5040285" cy="36324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z="2000">
                <a:cs typeface="Calibri"/>
              </a:rPr>
              <a:t>Nom au complet: Anders Celsius</a:t>
            </a:r>
          </a:p>
          <a:p>
            <a:r>
              <a:rPr lang="fr-CA" sz="2000">
                <a:cs typeface="Calibri"/>
              </a:rPr>
              <a:t>Nationalité: Suédois</a:t>
            </a:r>
          </a:p>
          <a:p>
            <a:r>
              <a:rPr lang="fr-CA" sz="2000">
                <a:cs typeface="Calibri"/>
              </a:rPr>
              <a:t>Période de temps: 1701-1744</a:t>
            </a:r>
          </a:p>
          <a:p>
            <a:r>
              <a:rPr lang="fr-CA" sz="2000">
                <a:cs typeface="Calibri"/>
              </a:rPr>
              <a:t>Découverte: Thermomètre </a:t>
            </a:r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9D8607EF-93A4-9233-3188-37C77D99A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213" y="774285"/>
            <a:ext cx="443170" cy="1999673"/>
          </a:xfrm>
          <a:prstGeom prst="rect">
            <a:avLst/>
          </a:pr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8567EC5B-9125-A98F-CFC9-42592767B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9799" y="774285"/>
            <a:ext cx="1759712" cy="1999673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DB31E88B-5458-AC57-EECA-9B395215C2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667" y="3194335"/>
            <a:ext cx="4389120" cy="271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162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Celsius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29</cp:revision>
  <dcterms:created xsi:type="dcterms:W3CDTF">2023-04-24T17:52:52Z</dcterms:created>
  <dcterms:modified xsi:type="dcterms:W3CDTF">2023-04-24T18:01:42Z</dcterms:modified>
</cp:coreProperties>
</file>