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8991DF-268D-4B3A-BC4C-CDDC59813CB8}" v="61" dt="2023-04-21T18:39:28.8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64A8DC-C4AF-4652-AC32-ADFAD1738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847FE07-1509-4618-BFDD-2F2A07A123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83199F-26E1-4DB1-9CA8-7E8CED47D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8972CB-BD9A-4995-92F2-5CC190BFA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0CFE87-B16B-4990-9241-968139C62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4365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6405F9-9DFF-4742-9857-F192A455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A7E0B7C-2D83-463E-8FBF-B5C189680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8AF828-D8A2-445A-9F05-B6C6E20EC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E58E7C-83BF-4AD8-9C5D-C61199829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E92182-C482-4E0F-B08D-1366FDD1D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1805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BE969EE-D58A-4102-801C-5E0126DD91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0D73470-3533-4D82-9B78-D347A794D9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558D78-E782-4B90-BA62-E390635F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380A4C-292A-49BF-8242-23B985FB0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B678AC-A9FC-4025-A2BA-C102B4D1D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8744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2E0A43-A785-43F0-8AA7-AC17391A6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85E074-1D09-47C4-A46B-064D1B3C8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640D95-E024-4ACF-95D4-78E3288C9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D43D00-AD54-43BB-8A14-13A12C3F2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467E55-6C86-4043-BBFB-E556A28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331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63D82C-E584-4782-931A-D51D73EA3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127DEC-569E-438D-9D27-57F5BA6D4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2A6EAB-7978-428A-BCCC-2035D003D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D8126A-EF0E-41E0-8629-D6C6B7CBC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CCED88-001B-4D14-BB72-1D848781A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006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A8DA14-A54C-4B6C-8BFD-6480D4487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EBBF4F-1C1D-4B75-BCF6-827B12EBB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E3D5836-D4AE-4771-B4E8-FA427937C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A8E883-F68A-46FF-A17F-BE871585E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A726C6-D85A-4303-B69F-95C43747B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20E401-FF19-4C9C-938F-238749921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612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BCED65-165B-4F21-9346-DEEA150FC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C55C23-F218-4028-82D4-26506EB7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3AA1FE5-6935-46E4-BAB5-F2102BA9D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C925E6B-CC53-42AE-ABD6-24F6728ECF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CA9E9DA-B1D6-4260-82D4-5DD5191202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4EF37AF-B11E-4861-8F3F-E7167F1D7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D1A84F1-A5F7-4393-BD31-E7FFCC747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9911845-779A-4E9B-AA29-E6688FDC8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976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9417A0-29EC-4C25-ACD7-F57E45BF9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7955530-F545-40DA-B995-C8736F634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4A9854-DB18-4952-8D69-4FC903BB7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A72ACA-943A-4870-9C84-070A0070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452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89C7BD-AC20-46EB-8178-4A794AE12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B8B409C-04DE-40E9-8ED8-0A88D3CFD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7B2809-9912-4EE7-B2BA-A1B8F25E6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158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E3CFBE-0450-4DCB-A2A4-33530269F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B87E0F-6A58-4F4B-8701-85A38AF37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AD191F1-2C4A-4163-9CFC-9E355CBB2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D4F01F-3C8D-4081-A8D6-1080982C0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8FC714-3204-4BCF-BE19-1C5F41D3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748F61-7DCD-44C1-B55E-46842A457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162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5A1516-2FDA-4214-AD7B-304867BCF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1AB3FAF-630F-42F3-ACC3-86572AF5E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9350950-C105-41DC-AE5B-8FD1234C5B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119FC2-C928-42DD-8C06-688C404BF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25B4E9-BA30-4571-AB97-93CF700A7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EA017F-EFBE-433E-A23D-28DB82985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321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D239FE0-7C23-49D6-9493-47D4D11FD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032DBC-96EA-4E25-A233-66395E3D7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442B95-01A5-48D3-BC5F-4DF713F266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3F41A-0AC9-46AE-80E5-213A985D2FBC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89C65C-841D-41BE-BA1A-DCEA6F77C1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D1C6A3-3E42-4155-8258-05F0292F31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0705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C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ECDF2D-3639-4EE9-A4F1-0D9F3235A2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>
                <a:cs typeface="Calibri Light"/>
              </a:rPr>
              <a:t>Darwin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95294D7-A045-4C14-9634-F249C2A7B8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54086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43B9CA2-4B31-4ACD-9A9F-B8E6C64203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4">
            <a:extLst>
              <a:ext uri="{FF2B5EF4-FFF2-40B4-BE49-F238E27FC236}">
                <a16:creationId xmlns:a16="http://schemas.microsoft.com/office/drawing/2014/main" id="{F4D9073C-9D9F-DD2A-3C94-CB819E4DC26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360" r="23110" b="1"/>
          <a:stretch/>
        </p:blipFill>
        <p:spPr>
          <a:xfrm>
            <a:off x="8529321" y="10"/>
            <a:ext cx="3662680" cy="3401558"/>
          </a:xfrm>
          <a:custGeom>
            <a:avLst/>
            <a:gdLst/>
            <a:ahLst/>
            <a:cxnLst/>
            <a:rect l="l" t="t" r="r" b="b"/>
            <a:pathLst>
              <a:path w="3662680" h="3401568">
                <a:moveTo>
                  <a:pt x="0" y="0"/>
                </a:moveTo>
                <a:lnTo>
                  <a:pt x="3662680" y="0"/>
                </a:lnTo>
                <a:lnTo>
                  <a:pt x="3662680" y="3401568"/>
                </a:lnTo>
                <a:lnTo>
                  <a:pt x="774527" y="3401568"/>
                </a:lnTo>
                <a:lnTo>
                  <a:pt x="769892" y="3133175"/>
                </a:lnTo>
                <a:cubicBezTo>
                  <a:pt x="732577" y="2055441"/>
                  <a:pt x="492520" y="1056020"/>
                  <a:pt x="104445" y="215033"/>
                </a:cubicBezTo>
                <a:close/>
              </a:path>
            </a:pathLst>
          </a:custGeom>
        </p:spPr>
      </p:pic>
      <p:pic>
        <p:nvPicPr>
          <p:cNvPr id="6" name="Image 6">
            <a:extLst>
              <a:ext uri="{FF2B5EF4-FFF2-40B4-BE49-F238E27FC236}">
                <a16:creationId xmlns:a16="http://schemas.microsoft.com/office/drawing/2014/main" id="{CFA297A5-CF94-A8DD-EF38-27C61373792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264" r="11846" b="1"/>
          <a:stretch/>
        </p:blipFill>
        <p:spPr>
          <a:xfrm>
            <a:off x="5115314" y="10"/>
            <a:ext cx="4118110" cy="3401558"/>
          </a:xfrm>
          <a:custGeom>
            <a:avLst/>
            <a:gdLst/>
            <a:ahLst/>
            <a:cxnLst/>
            <a:rect l="l" t="t" r="r" b="b"/>
            <a:pathLst>
              <a:path w="4118110" h="3401568">
                <a:moveTo>
                  <a:pt x="0" y="0"/>
                </a:moveTo>
                <a:lnTo>
                  <a:pt x="3343575" y="0"/>
                </a:lnTo>
                <a:lnTo>
                  <a:pt x="3448028" y="215050"/>
                </a:lnTo>
                <a:cubicBezTo>
                  <a:pt x="3836103" y="1056037"/>
                  <a:pt x="4076161" y="2055458"/>
                  <a:pt x="4113475" y="3133192"/>
                </a:cubicBezTo>
                <a:lnTo>
                  <a:pt x="4118110" y="3401568"/>
                </a:lnTo>
                <a:lnTo>
                  <a:pt x="801224" y="3401568"/>
                </a:lnTo>
                <a:lnTo>
                  <a:pt x="797493" y="3185579"/>
                </a:lnTo>
                <a:cubicBezTo>
                  <a:pt x="756786" y="2009870"/>
                  <a:pt x="474799" y="927359"/>
                  <a:pt x="22579" y="42066"/>
                </a:cubicBezTo>
                <a:close/>
              </a:path>
            </a:pathLst>
          </a:custGeom>
        </p:spPr>
      </p:pic>
      <p:pic>
        <p:nvPicPr>
          <p:cNvPr id="5" name="Image 5">
            <a:extLst>
              <a:ext uri="{FF2B5EF4-FFF2-40B4-BE49-F238E27FC236}">
                <a16:creationId xmlns:a16="http://schemas.microsoft.com/office/drawing/2014/main" id="{68717DEA-B6B4-5FE4-87B0-A33A04F8411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6195" r="-1" b="22845"/>
          <a:stretch/>
        </p:blipFill>
        <p:spPr>
          <a:xfrm>
            <a:off x="5168353" y="3456432"/>
            <a:ext cx="7023646" cy="3401568"/>
          </a:xfrm>
          <a:custGeom>
            <a:avLst/>
            <a:gdLst/>
            <a:ahLst/>
            <a:cxnLst/>
            <a:rect l="l" t="t" r="r" b="b"/>
            <a:pathLst>
              <a:path w="7023646" h="3401568">
                <a:moveTo>
                  <a:pt x="749132" y="0"/>
                </a:moveTo>
                <a:lnTo>
                  <a:pt x="7023646" y="0"/>
                </a:lnTo>
                <a:lnTo>
                  <a:pt x="7023646" y="3401568"/>
                </a:lnTo>
                <a:lnTo>
                  <a:pt x="0" y="3401568"/>
                </a:lnTo>
                <a:lnTo>
                  <a:pt x="79008" y="3238906"/>
                </a:lnTo>
                <a:cubicBezTo>
                  <a:pt x="502362" y="2321466"/>
                  <a:pt x="749563" y="1215476"/>
                  <a:pt x="749563" y="24956"/>
                </a:cubicBezTo>
                <a:close/>
              </a:path>
            </a:pathLst>
          </a:cu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33F94DB1-BC5D-454D-845C-7BA3A1F46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932965" cy="6858000"/>
          </a:xfrm>
          <a:custGeom>
            <a:avLst/>
            <a:gdLst>
              <a:gd name="connsiteX0" fmla="*/ 0 w 5932965"/>
              <a:gd name="connsiteY0" fmla="*/ 0 h 6858000"/>
              <a:gd name="connsiteX1" fmla="*/ 5140363 w 5932965"/>
              <a:gd name="connsiteY1" fmla="*/ 0 h 6858000"/>
              <a:gd name="connsiteX2" fmla="*/ 5152943 w 5932965"/>
              <a:gd name="connsiteY2" fmla="*/ 23550 h 6858000"/>
              <a:gd name="connsiteX3" fmla="*/ 5932965 w 5932965"/>
              <a:gd name="connsiteY3" fmla="*/ 3479505 h 6858000"/>
              <a:gd name="connsiteX4" fmla="*/ 5262410 w 5932965"/>
              <a:gd name="connsiteY4" fmla="*/ 6708999 h 6858000"/>
              <a:gd name="connsiteX5" fmla="*/ 5190385 w 5932965"/>
              <a:gd name="connsiteY5" fmla="*/ 6858000 h 6858000"/>
              <a:gd name="connsiteX6" fmla="*/ 0 w 593296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32965" h="6858000">
                <a:moveTo>
                  <a:pt x="0" y="0"/>
                </a:moveTo>
                <a:lnTo>
                  <a:pt x="5140363" y="0"/>
                </a:lnTo>
                <a:lnTo>
                  <a:pt x="5152943" y="23550"/>
                </a:lnTo>
                <a:cubicBezTo>
                  <a:pt x="5642847" y="987256"/>
                  <a:pt x="5932965" y="2183538"/>
                  <a:pt x="5932965" y="3479505"/>
                </a:cubicBezTo>
                <a:cubicBezTo>
                  <a:pt x="5932965" y="4675783"/>
                  <a:pt x="5685764" y="5787121"/>
                  <a:pt x="5262410" y="6708999"/>
                </a:cubicBezTo>
                <a:lnTo>
                  <a:pt x="5190385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5676B86F-860B-4586-BCAA-C0650C09B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922333" cy="6858000"/>
          </a:xfrm>
          <a:custGeom>
            <a:avLst/>
            <a:gdLst>
              <a:gd name="connsiteX0" fmla="*/ 0 w 5922333"/>
              <a:gd name="connsiteY0" fmla="*/ 0 h 6858000"/>
              <a:gd name="connsiteX1" fmla="*/ 5129731 w 5922333"/>
              <a:gd name="connsiteY1" fmla="*/ 0 h 6858000"/>
              <a:gd name="connsiteX2" fmla="*/ 5142311 w 5922333"/>
              <a:gd name="connsiteY2" fmla="*/ 23550 h 6858000"/>
              <a:gd name="connsiteX3" fmla="*/ 5922333 w 5922333"/>
              <a:gd name="connsiteY3" fmla="*/ 3479505 h 6858000"/>
              <a:gd name="connsiteX4" fmla="*/ 5251778 w 5922333"/>
              <a:gd name="connsiteY4" fmla="*/ 6708999 h 6858000"/>
              <a:gd name="connsiteX5" fmla="*/ 5179753 w 5922333"/>
              <a:gd name="connsiteY5" fmla="*/ 6858000 h 6858000"/>
              <a:gd name="connsiteX6" fmla="*/ 0 w 5922333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22333" h="6858000">
                <a:moveTo>
                  <a:pt x="0" y="0"/>
                </a:moveTo>
                <a:lnTo>
                  <a:pt x="5129731" y="0"/>
                </a:lnTo>
                <a:lnTo>
                  <a:pt x="5142311" y="23550"/>
                </a:lnTo>
                <a:cubicBezTo>
                  <a:pt x="5632215" y="987256"/>
                  <a:pt x="5922333" y="2183538"/>
                  <a:pt x="5922333" y="3479505"/>
                </a:cubicBezTo>
                <a:cubicBezTo>
                  <a:pt x="5922333" y="4675783"/>
                  <a:pt x="5675132" y="5787121"/>
                  <a:pt x="5251778" y="6708999"/>
                </a:cubicBezTo>
                <a:lnTo>
                  <a:pt x="5179753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92D097B-68BA-45B3-7FB3-ED14D69D1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685800"/>
            <a:ext cx="4922338" cy="1325563"/>
          </a:xfrm>
        </p:spPr>
        <p:txBody>
          <a:bodyPr>
            <a:normAutofit/>
          </a:bodyPr>
          <a:lstStyle/>
          <a:p>
            <a:endParaRPr lang="fr-CA" sz="340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C818ED5-2F56-4171-9445-3AA4F44623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016867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E74FCE8-866C-4AFA-B45C-FACE2A609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911" y="2089941"/>
            <a:ext cx="4970439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FD2293-0A6D-B04D-E8BA-166EF211C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056" y="2514600"/>
            <a:ext cx="4922338" cy="366674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fr-CA" sz="2000">
                <a:cs typeface="Calibri"/>
              </a:rPr>
              <a:t>Nom au complet: Charles Darwin</a:t>
            </a:r>
          </a:p>
          <a:p>
            <a:r>
              <a:rPr lang="fr-CA" sz="2000">
                <a:cs typeface="Calibri"/>
              </a:rPr>
              <a:t>Nationalité: Angleterre</a:t>
            </a:r>
          </a:p>
          <a:p>
            <a:r>
              <a:rPr lang="fr-CA" sz="2000">
                <a:cs typeface="Calibri"/>
              </a:rPr>
              <a:t>Période de temps: 1809-1882</a:t>
            </a:r>
          </a:p>
          <a:p>
            <a:r>
              <a:rPr lang="fr-CA" sz="2000">
                <a:cs typeface="Calibri"/>
              </a:rPr>
              <a:t>Découverte: Théorie de l'évolution</a:t>
            </a:r>
          </a:p>
        </p:txBody>
      </p:sp>
    </p:spTree>
    <p:extLst>
      <p:ext uri="{BB962C8B-B14F-4D97-AF65-F5344CB8AC3E}">
        <p14:creationId xmlns:p14="http://schemas.microsoft.com/office/powerpoint/2010/main" val="5528815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Darwin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28</cp:revision>
  <dcterms:created xsi:type="dcterms:W3CDTF">2023-04-21T18:36:04Z</dcterms:created>
  <dcterms:modified xsi:type="dcterms:W3CDTF">2023-04-21T18:39:38Z</dcterms:modified>
</cp:coreProperties>
</file>