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991DF-268D-4B3A-BC4C-CDDC59813CB8}" v="61" dt="2023-04-21T18:39:28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Darwin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43B9CA2-4B31-4ACD-9A9F-B8E6C642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F4D9073C-9D9F-DD2A-3C94-CB819E4DC2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60" r="23110" b="1"/>
          <a:stretch/>
        </p:blipFill>
        <p:spPr>
          <a:xfrm>
            <a:off x="8529321" y="10"/>
            <a:ext cx="3662680" cy="3401558"/>
          </a:xfrm>
          <a:custGeom>
            <a:avLst/>
            <a:gdLst/>
            <a:ahLst/>
            <a:cxnLst/>
            <a:rect l="l" t="t" r="r" b="b"/>
            <a:pathLst>
              <a:path w="3662680" h="3401568">
                <a:moveTo>
                  <a:pt x="0" y="0"/>
                </a:moveTo>
                <a:lnTo>
                  <a:pt x="3662680" y="0"/>
                </a:lnTo>
                <a:lnTo>
                  <a:pt x="3662680" y="3401568"/>
                </a:lnTo>
                <a:lnTo>
                  <a:pt x="774527" y="3401568"/>
                </a:lnTo>
                <a:lnTo>
                  <a:pt x="769892" y="3133175"/>
                </a:lnTo>
                <a:cubicBezTo>
                  <a:pt x="732577" y="2055441"/>
                  <a:pt x="492520" y="1056020"/>
                  <a:pt x="104445" y="215033"/>
                </a:cubicBezTo>
                <a:close/>
              </a:path>
            </a:pathLst>
          </a:cu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CFA297A5-CF94-A8DD-EF38-27C6137379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64" r="11846" b="1"/>
          <a:stretch/>
        </p:blipFill>
        <p:spPr>
          <a:xfrm>
            <a:off x="5115314" y="10"/>
            <a:ext cx="4118110" cy="3401558"/>
          </a:xfrm>
          <a:custGeom>
            <a:avLst/>
            <a:gdLst/>
            <a:ahLst/>
            <a:cxnLst/>
            <a:rect l="l" t="t" r="r" b="b"/>
            <a:pathLst>
              <a:path w="4118110" h="3401568">
                <a:moveTo>
                  <a:pt x="0" y="0"/>
                </a:moveTo>
                <a:lnTo>
                  <a:pt x="3343575" y="0"/>
                </a:lnTo>
                <a:lnTo>
                  <a:pt x="3448028" y="215050"/>
                </a:lnTo>
                <a:cubicBezTo>
                  <a:pt x="3836103" y="1056037"/>
                  <a:pt x="4076161" y="2055458"/>
                  <a:pt x="4113475" y="3133192"/>
                </a:cubicBezTo>
                <a:lnTo>
                  <a:pt x="4118110" y="3401568"/>
                </a:lnTo>
                <a:lnTo>
                  <a:pt x="801224" y="3401568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68717DEA-B6B4-5FE4-87B0-A33A04F841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195" r="-1" b="22845"/>
          <a:stretch/>
        </p:blipFill>
        <p:spPr>
          <a:xfrm>
            <a:off x="5168353" y="3456432"/>
            <a:ext cx="7023646" cy="3401568"/>
          </a:xfrm>
          <a:custGeom>
            <a:avLst/>
            <a:gdLst/>
            <a:ahLst/>
            <a:cxnLst/>
            <a:rect l="l" t="t" r="r" b="b"/>
            <a:pathLst>
              <a:path w="7023646" h="3401568">
                <a:moveTo>
                  <a:pt x="749132" y="0"/>
                </a:moveTo>
                <a:lnTo>
                  <a:pt x="7023646" y="0"/>
                </a:lnTo>
                <a:lnTo>
                  <a:pt x="7023646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33F94DB1-BC5D-454D-845C-7BA3A1F46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2965" cy="6858000"/>
          </a:xfrm>
          <a:custGeom>
            <a:avLst/>
            <a:gdLst>
              <a:gd name="connsiteX0" fmla="*/ 0 w 5932965"/>
              <a:gd name="connsiteY0" fmla="*/ 0 h 6858000"/>
              <a:gd name="connsiteX1" fmla="*/ 5140363 w 5932965"/>
              <a:gd name="connsiteY1" fmla="*/ 0 h 6858000"/>
              <a:gd name="connsiteX2" fmla="*/ 5152943 w 5932965"/>
              <a:gd name="connsiteY2" fmla="*/ 23550 h 6858000"/>
              <a:gd name="connsiteX3" fmla="*/ 5932965 w 5932965"/>
              <a:gd name="connsiteY3" fmla="*/ 3479505 h 6858000"/>
              <a:gd name="connsiteX4" fmla="*/ 5262410 w 5932965"/>
              <a:gd name="connsiteY4" fmla="*/ 6708999 h 6858000"/>
              <a:gd name="connsiteX5" fmla="*/ 5190385 w 5932965"/>
              <a:gd name="connsiteY5" fmla="*/ 6858000 h 6858000"/>
              <a:gd name="connsiteX6" fmla="*/ 0 w 593296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5676B86F-860B-4586-BCAA-C0650C09B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2333" cy="6858000"/>
          </a:xfrm>
          <a:custGeom>
            <a:avLst/>
            <a:gdLst>
              <a:gd name="connsiteX0" fmla="*/ 0 w 5922333"/>
              <a:gd name="connsiteY0" fmla="*/ 0 h 6858000"/>
              <a:gd name="connsiteX1" fmla="*/ 5129731 w 5922333"/>
              <a:gd name="connsiteY1" fmla="*/ 0 h 6858000"/>
              <a:gd name="connsiteX2" fmla="*/ 5142311 w 5922333"/>
              <a:gd name="connsiteY2" fmla="*/ 23550 h 6858000"/>
              <a:gd name="connsiteX3" fmla="*/ 5922333 w 5922333"/>
              <a:gd name="connsiteY3" fmla="*/ 3479505 h 6858000"/>
              <a:gd name="connsiteX4" fmla="*/ 5251778 w 5922333"/>
              <a:gd name="connsiteY4" fmla="*/ 6708999 h 6858000"/>
              <a:gd name="connsiteX5" fmla="*/ 5179753 w 5922333"/>
              <a:gd name="connsiteY5" fmla="*/ 6858000 h 6858000"/>
              <a:gd name="connsiteX6" fmla="*/ 0 w 592233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92D097B-68BA-45B3-7FB3-ED14D69D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4922338" cy="1325563"/>
          </a:xfrm>
        </p:spPr>
        <p:txBody>
          <a:bodyPr>
            <a:normAutofit/>
          </a:bodyPr>
          <a:lstStyle/>
          <a:p>
            <a:endParaRPr lang="fr-CA" sz="3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818ED5-2F56-4171-9445-3AA4F4462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74FCE8-866C-4AFA-B45C-FACE2A60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1" y="2089941"/>
            <a:ext cx="497043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FD2293-0A6D-B04D-E8BA-166EF211C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4600"/>
            <a:ext cx="4922338" cy="36667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2000">
                <a:cs typeface="Calibri"/>
              </a:rPr>
              <a:t>Nom au complet: Charles Darwin</a:t>
            </a:r>
          </a:p>
          <a:p>
            <a:r>
              <a:rPr lang="fr-CA" sz="2000">
                <a:cs typeface="Calibri"/>
              </a:rPr>
              <a:t>Nationalité: Angleterre</a:t>
            </a:r>
          </a:p>
          <a:p>
            <a:r>
              <a:rPr lang="fr-CA" sz="2000">
                <a:cs typeface="Calibri"/>
              </a:rPr>
              <a:t>Période de temps: 1809-1882</a:t>
            </a:r>
          </a:p>
          <a:p>
            <a:r>
              <a:rPr lang="fr-CA" sz="2000">
                <a:cs typeface="Calibri"/>
              </a:rPr>
              <a:t>Découverte: Théorie de l'évolution</a:t>
            </a:r>
          </a:p>
        </p:txBody>
      </p:sp>
    </p:spTree>
    <p:extLst>
      <p:ext uri="{BB962C8B-B14F-4D97-AF65-F5344CB8AC3E}">
        <p14:creationId xmlns:p14="http://schemas.microsoft.com/office/powerpoint/2010/main" val="552881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Darwin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28</cp:revision>
  <dcterms:created xsi:type="dcterms:W3CDTF">2023-04-21T18:36:04Z</dcterms:created>
  <dcterms:modified xsi:type="dcterms:W3CDTF">2023-04-21T18:39:38Z</dcterms:modified>
</cp:coreProperties>
</file>