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143B7-E668-47E0-A54A-892CC474384D}" v="94" dt="2023-04-21T18:15:57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Euclide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0E2E12-CD5E-9BB7-08CB-13A6465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796F2F-3C41-6BE3-2009-2F87B5955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Nom: Euclide    Nationalité: Grec       Carte du monde:</a:t>
            </a:r>
          </a:p>
          <a:p>
            <a:endParaRPr lang="fr-CA" dirty="0"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DEBA0B4-BEFD-E113-242A-9046859B6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416" y="2513162"/>
            <a:ext cx="1152525" cy="1371600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DCC5CE08-180F-958E-38FD-1C9E02219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777" y="2450243"/>
            <a:ext cx="2743200" cy="1813739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94D7C11A-2A83-90C7-74A2-55DE0D581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5344" y="2288876"/>
            <a:ext cx="3231311" cy="258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5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95D47-B304-3750-3222-6A967A9B0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D5E652-FE92-C75C-48B7-31A9AB3E1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>
                <a:cs typeface="Calibri"/>
              </a:rPr>
              <a:t>Période de temps: 300 AV J.C</a:t>
            </a:r>
          </a:p>
          <a:p>
            <a:r>
              <a:rPr lang="fr-CA" dirty="0">
                <a:cs typeface="Calibri"/>
              </a:rPr>
              <a:t>Découverte/œuvre:  athématique jusqu'à 4ième de secondaire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C2D3B775-F1BE-AEEF-ADEF-DD0D6260B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608" y="2880728"/>
            <a:ext cx="4712897" cy="287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20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Euclide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32</cp:revision>
  <dcterms:created xsi:type="dcterms:W3CDTF">2023-04-21T18:08:46Z</dcterms:created>
  <dcterms:modified xsi:type="dcterms:W3CDTF">2023-04-21T18:16:07Z</dcterms:modified>
</cp:coreProperties>
</file>