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CDF75-2EF4-7F18-ECAE-661ADD80E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BA5917-E408-FD5C-CD1C-C08F7B86C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9FDA74-ED20-AA10-A03A-0D998C06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09BD75-33D2-B62B-AEF6-AF3184F3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681C2E-9393-4C04-425A-C32672C0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77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AE21B-7DAF-2823-D230-7AEA0948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61B5EE-3302-C4C1-B497-BC6B799F1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323CD8-56D2-4471-AF72-74D5BC80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99460A-D166-7530-ED1F-C12855A4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8322D0-F394-F50F-E7F4-7CD7CA04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520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7E1F6B-2A2D-8511-DBA4-78136269B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0DAB14-D5EB-3D54-22C7-82F3B1259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5319C3-C823-A8A3-E52B-786343D2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DAE0C0-9555-EEA9-1592-00176B13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04D397-C1AD-7706-2F4D-9643E7DA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917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061BED-6E83-4017-B50B-CF4DE889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CFEBF5-AB62-B805-1D4A-912C06744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4FF39-F16B-8017-C2D9-FA6E19E4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F2AB1D-B7EC-D504-1D0F-C5BE187B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21F75A-1AC3-87AC-41FF-0FD91EF1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870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3CDD3-8061-2F66-09BA-C4CD47E2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922AD9-645C-77BE-4071-09FB00E74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0C4E1C-2B59-3793-6019-D8649C8B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001C64-0748-A2F7-39F8-E8D99590E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C57CD3-AA55-C6D0-25AA-C492D56C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69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6ED607-6C37-AF82-AB37-12691A9F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00CAE1-80F8-E6B8-3308-D6595471A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D7324A-FF62-111F-2EC1-56D55D60D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E5A3F7-34E3-4BF9-F766-3E4D34B9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41ED7D-0631-AADA-65D9-1BD7A80B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C71F38-61C7-9D6B-AD6B-A0E0AF7B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18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F5DA8-A0B7-B0DC-0793-E89C2267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B758B9-7E3D-5AA3-7C23-08E3B6143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6D0EA2-CDC0-5916-5ECA-2539132F4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5CEE20-3969-0BD9-B944-5568A119F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163850F-ECA1-7A38-04B9-3714768C4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F1AFC1-EA8B-62FC-EDC3-14761F643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6B707B-FC5A-4544-DA4A-79E350C9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9696FC-4F23-0DE2-74BE-99BA7C4F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96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0FDC5-2C26-1F9A-1FBF-A5722F86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F819BB6-5017-F13C-A60A-2BA3D7F5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9BA3A0-2E84-88F0-A041-CA273E69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80A103-5817-BA48-D7CC-1945B791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324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9DCF3D-1E67-CF1D-515B-A9EFB9B3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78970D-A36E-DB0E-B5B1-945853BF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754C80-E0D2-223D-012F-32D09A1B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27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77000-10EE-1D2E-7F33-E9ED1C07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2CBA09-DBF0-C2AA-849D-2828B5064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595B0C-DA70-FAFC-CE23-D7847C3F7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F1E8C1-A079-5763-7BBA-0CDB441E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E8529B-73FB-DD78-DAD5-6B83336E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537FF0-18A3-DE19-4681-44654FC2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253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FF3DF-6539-D466-6382-5383AABE4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0585A1D-ACC5-1603-0E91-012992D29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7A1FAD-9E14-EE77-1D9F-A0954284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D6785D-8732-A431-00E7-4A258769E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80839-70B0-D684-C0A2-BD8C272F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37C76A-D92B-6AE2-6D12-E4481DE7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935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EA1583-D3FD-C6EA-EB69-C5A9A1851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36AE32-E136-EF2B-AAA5-93FB173CC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8EA24-550F-09C1-9FD7-D5B013120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D906-F50B-4C88-93E9-9E10E6EDF0C8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70BBF3-5CBA-0D7E-9953-1F35B41F8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A0C3E4-AE44-DA36-A1E6-7E367EE69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7F90-D124-4162-B90B-0018A9729F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402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C0EA4-8C45-E3ED-4C70-308A392E9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3006CC-8D8B-EDE3-3CA4-668C5DEBC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par: Samuel Paquet</a:t>
            </a:r>
          </a:p>
        </p:txBody>
      </p:sp>
    </p:spTree>
    <p:extLst>
      <p:ext uri="{BB962C8B-B14F-4D97-AF65-F5344CB8AC3E}">
        <p14:creationId xmlns:p14="http://schemas.microsoft.com/office/powerpoint/2010/main" val="400419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474EFCF1-357B-8DA2-87F3-30C4ADEA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1026" name="Picture 2" descr="Où se trouve Alexandrie (Égypte)? Où se situe Alexandrie! Dans quel pays  est Alexandrie | Où se trouve">
            <a:extLst>
              <a:ext uri="{FF2B5EF4-FFF2-40B4-BE49-F238E27FC236}">
                <a16:creationId xmlns:a16="http://schemas.microsoft.com/office/drawing/2014/main" id="{59A2692C-22F8-5A24-3B74-9F34B6952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86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Drapeau grec images libres de droit, photos de Drapeau grec | Depositphotos">
            <a:extLst>
              <a:ext uri="{FF2B5EF4-FFF2-40B4-BE49-F238E27FC236}">
                <a16:creationId xmlns:a16="http://schemas.microsoft.com/office/drawing/2014/main" id="{482C3ACA-C964-800C-8D4E-1866D897A3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5999" y="3429000"/>
            <a:ext cx="2579649" cy="180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7" name="AutoShape 8" descr="Drapeau grec images libres de droit, photos de Drapeau grec | Depositphotos">
            <a:extLst>
              <a:ext uri="{FF2B5EF4-FFF2-40B4-BE49-F238E27FC236}">
                <a16:creationId xmlns:a16="http://schemas.microsoft.com/office/drawing/2014/main" id="{F1767B9C-398D-BC97-3C7B-156B68652C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6" name="Picture 12" descr="Drapeau de la Grèce — Wikipédia">
            <a:extLst>
              <a:ext uri="{FF2B5EF4-FFF2-40B4-BE49-F238E27FC236}">
                <a16:creationId xmlns:a16="http://schemas.microsoft.com/office/drawing/2014/main" id="{F2B21B95-9353-E25F-152E-9136247F2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260" y="0"/>
            <a:ext cx="5877740" cy="311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iophantus - Wikipedia">
            <a:extLst>
              <a:ext uri="{FF2B5EF4-FFF2-40B4-BE49-F238E27FC236}">
                <a16:creationId xmlns:a16="http://schemas.microsoft.com/office/drawing/2014/main" id="{F14DA03A-A40E-41AA-0AE6-368BF196E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3250"/>
            <a:ext cx="631426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90FFCB42-9276-7625-235F-C323E7AB957E}"/>
              </a:ext>
            </a:extLst>
          </p:cNvPr>
          <p:cNvSpPr txBox="1"/>
          <p:nvPr/>
        </p:nvSpPr>
        <p:spPr>
          <a:xfrm>
            <a:off x="6314260" y="3119438"/>
            <a:ext cx="587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Période de temps: Entre 200 av. J.C et 500 av. J.C.</a:t>
            </a:r>
          </a:p>
        </p:txBody>
      </p:sp>
    </p:spTree>
    <p:extLst>
      <p:ext uri="{BB962C8B-B14F-4D97-AF65-F5344CB8AC3E}">
        <p14:creationId xmlns:p14="http://schemas.microsoft.com/office/powerpoint/2010/main" val="131625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B291ED-62E0-E10D-F66D-267186BA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        X + Y  + Z = 20</a:t>
            </a:r>
          </a:p>
          <a:p>
            <a:r>
              <a:rPr lang="fr-CA" dirty="0"/>
              <a:t>W + X + Y = 22</a:t>
            </a:r>
          </a:p>
          <a:p>
            <a:r>
              <a:rPr lang="fr-CA" dirty="0"/>
              <a:t>W + X        + Z = 24</a:t>
            </a:r>
          </a:p>
          <a:p>
            <a:r>
              <a:rPr lang="fr-CA" dirty="0"/>
              <a:t>W       + Y  + Z = 27</a:t>
            </a:r>
          </a:p>
          <a:p>
            <a:r>
              <a:rPr lang="fr-CA" dirty="0"/>
              <a:t># D’inconnues ( Variables ) ____</a:t>
            </a:r>
          </a:p>
          <a:p>
            <a:r>
              <a:rPr lang="fr-CA" dirty="0"/>
              <a:t># Équations différentes _____</a:t>
            </a:r>
          </a:p>
        </p:txBody>
      </p:sp>
    </p:spTree>
    <p:extLst>
      <p:ext uri="{BB962C8B-B14F-4D97-AF65-F5344CB8AC3E}">
        <p14:creationId xmlns:p14="http://schemas.microsoft.com/office/powerpoint/2010/main" val="76458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973053-E194-C3AB-D24E-D37278D52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49" y="488290"/>
            <a:ext cx="10515600" cy="5834451"/>
          </a:xfrm>
        </p:spPr>
        <p:txBody>
          <a:bodyPr/>
          <a:lstStyle/>
          <a:p>
            <a:r>
              <a:rPr lang="fr-CA" dirty="0"/>
              <a:t>#8 Comment peut-on trouver quatre nombres lorsqu’on connaît toutes les sommes possibles de trois d’entre eux?</a:t>
            </a:r>
          </a:p>
          <a:p>
            <a:r>
              <a:rPr lang="fr-CA" dirty="0"/>
              <a:t>        X + Y + Z = 20   Alors W = 11</a:t>
            </a:r>
          </a:p>
          <a:p>
            <a:r>
              <a:rPr lang="fr-CA" dirty="0"/>
              <a:t>W + X + Y = 22   Alors Z = 9</a:t>
            </a:r>
          </a:p>
          <a:p>
            <a:r>
              <a:rPr lang="fr-CA" dirty="0"/>
              <a:t>W + X        +Z = 24    Alors Y = 7</a:t>
            </a:r>
          </a:p>
          <a:p>
            <a:r>
              <a:rPr lang="fr-CA" dirty="0"/>
              <a:t>W        +Y  +Z = 27    Alors X = 4</a:t>
            </a:r>
          </a:p>
          <a:p>
            <a:endParaRPr lang="fr-CA" dirty="0"/>
          </a:p>
          <a:p>
            <a:r>
              <a:rPr lang="fr-CA" dirty="0"/>
              <a:t>3W + 3X + 3Z = 93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35FB98E-B3EC-BE1B-C057-E7F9DA5BBCE3}"/>
              </a:ext>
            </a:extLst>
          </p:cNvPr>
          <p:cNvCxnSpPr/>
          <p:nvPr/>
        </p:nvCxnSpPr>
        <p:spPr>
          <a:xfrm>
            <a:off x="825190" y="3601844"/>
            <a:ext cx="51072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54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rithmétiques — Wikipédia">
            <a:extLst>
              <a:ext uri="{FF2B5EF4-FFF2-40B4-BE49-F238E27FC236}">
                <a16:creationId xmlns:a16="http://schemas.microsoft.com/office/drawing/2014/main" id="{FCD0E952-F5DF-4E74-1E80-24A1F4D81E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63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9006756-82CF-1048-22C0-57B618703514}"/>
              </a:ext>
            </a:extLst>
          </p:cNvPr>
          <p:cNvSpPr txBox="1"/>
          <p:nvPr/>
        </p:nvSpPr>
        <p:spPr>
          <a:xfrm>
            <a:off x="7772400" y="579863"/>
            <a:ext cx="38025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500" dirty="0"/>
              <a:t>Son épitaphe</a:t>
            </a:r>
          </a:p>
          <a:p>
            <a:r>
              <a:rPr lang="fr-CA" sz="1500" dirty="0"/>
              <a:t>Enfance: 14</a:t>
            </a:r>
          </a:p>
          <a:p>
            <a:endParaRPr lang="fr-CA" sz="1500" dirty="0"/>
          </a:p>
          <a:p>
            <a:endParaRPr lang="fr-CA" sz="1500" dirty="0"/>
          </a:p>
          <a:p>
            <a:r>
              <a:rPr lang="fr-CA" sz="1500" dirty="0"/>
              <a:t>Adolescence: 7</a:t>
            </a:r>
          </a:p>
          <a:p>
            <a:endParaRPr lang="fr-CA" sz="1500" dirty="0"/>
          </a:p>
          <a:p>
            <a:endParaRPr lang="fr-CA" sz="1500" dirty="0"/>
          </a:p>
          <a:p>
            <a:r>
              <a:rPr lang="fr-CA" sz="1500" dirty="0"/>
              <a:t>Avant son mariage: 12</a:t>
            </a:r>
          </a:p>
          <a:p>
            <a:endParaRPr lang="fr-CA" sz="1500" dirty="0"/>
          </a:p>
          <a:p>
            <a:endParaRPr lang="fr-CA" sz="1500" dirty="0"/>
          </a:p>
          <a:p>
            <a:endParaRPr lang="fr-CA" sz="1500" dirty="0"/>
          </a:p>
          <a:p>
            <a:r>
              <a:rPr lang="fr-CA" sz="1500" dirty="0"/>
              <a:t>5 ans avant d’avoir un fils</a:t>
            </a:r>
          </a:p>
          <a:p>
            <a:r>
              <a:rPr lang="fr-CA" sz="1500" dirty="0"/>
              <a:t>Son fils vécu: 42</a:t>
            </a:r>
          </a:p>
          <a:p>
            <a:endParaRPr lang="fr-CA" sz="1500" dirty="0"/>
          </a:p>
          <a:p>
            <a:endParaRPr lang="fr-CA" sz="1500" dirty="0"/>
          </a:p>
          <a:p>
            <a:r>
              <a:rPr lang="fr-CA" sz="1500" dirty="0"/>
              <a:t>Il ne vécu alors que 4 ans</a:t>
            </a:r>
          </a:p>
          <a:p>
            <a:r>
              <a:rPr lang="fr-CA" sz="1500" dirty="0"/>
              <a:t>Dénominateur commun:</a:t>
            </a:r>
          </a:p>
          <a:p>
            <a:r>
              <a:rPr lang="fr-CA" sz="1500" dirty="0"/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593796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169</Words>
  <Application>Microsoft Office PowerPoint</Application>
  <PresentationFormat>Grand écran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Diophante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spaquet91 Samuel</dc:creator>
  <cp:lastModifiedBy>spaquet91 Samuel</cp:lastModifiedBy>
  <cp:revision>1</cp:revision>
  <dcterms:created xsi:type="dcterms:W3CDTF">2023-01-23T18:51:21Z</dcterms:created>
  <dcterms:modified xsi:type="dcterms:W3CDTF">2023-01-23T19:18:11Z</dcterms:modified>
</cp:coreProperties>
</file>