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35664-E0A8-45AC-928F-2D9B9B34B2F7}" v="100" dt="2023-04-21T18:06:32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Archimède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654FD-51A2-A894-89FB-28309D67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01C340-4823-0519-77C1-03D0BDBF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Nom: Archimède         Nationalité: Grec           Carte du monde:</a:t>
            </a:r>
          </a:p>
          <a:p>
            <a:endParaRPr lang="fr-CA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9D299139-BDD3-AE08-FB21-999A1444A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83" y="2373702"/>
            <a:ext cx="2743200" cy="2743200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C437DA17-3357-3E3D-C26B-0F5236146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570" y="2368198"/>
            <a:ext cx="2743199" cy="1776548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3467BB7E-8C54-A76F-7BF3-3B8A3754D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042" y="2375140"/>
            <a:ext cx="2857500" cy="228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0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EB239-556F-3B90-0087-69A87565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5302F2-E276-013C-20A5-10FD41191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Période de temps: 287 AV J.C - 212 AV J.C</a:t>
            </a:r>
          </a:p>
          <a:p>
            <a:r>
              <a:rPr lang="fr-CA" dirty="0">
                <a:cs typeface="Calibri"/>
              </a:rPr>
              <a:t>Découverte/œuvre: Vis d'Archimède</a:t>
            </a:r>
          </a:p>
          <a:p>
            <a:endParaRPr lang="fr-CA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2D74F597-C2B7-0219-3FA7-3922EE4BA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495" y="2815536"/>
            <a:ext cx="3403839" cy="24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44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Archimède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37</cp:revision>
  <dcterms:created xsi:type="dcterms:W3CDTF">2023-04-21T17:59:59Z</dcterms:created>
  <dcterms:modified xsi:type="dcterms:W3CDTF">2023-04-21T18:06:47Z</dcterms:modified>
</cp:coreProperties>
</file>