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035664-E0A8-45AC-928F-2D9B9B34B2F7}" v="100" dt="2023-04-21T18:06:32.1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64A8DC-C4AF-4652-AC32-ADFAD17381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847FE07-1509-4618-BFDD-2F2A07A123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83199F-26E1-4DB1-9CA8-7E8CED47D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8972CB-BD9A-4995-92F2-5CC190BFA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0CFE87-B16B-4990-9241-968139C62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4365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6405F9-9DFF-4742-9857-F192A455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A7E0B7C-2D83-463E-8FBF-B5C189680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8AF828-D8A2-445A-9F05-B6C6E20EC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E58E7C-83BF-4AD8-9C5D-C61199829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E92182-C482-4E0F-B08D-1366FDD1D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1805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BE969EE-D58A-4102-801C-5E0126DD91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0D73470-3533-4D82-9B78-D347A794D9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558D78-E782-4B90-BA62-E390635F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380A4C-292A-49BF-8242-23B985FB0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B678AC-A9FC-4025-A2BA-C102B4D1D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8744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2E0A43-A785-43F0-8AA7-AC17391A6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85E074-1D09-47C4-A46B-064D1B3C8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640D95-E024-4ACF-95D4-78E3288C9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D43D00-AD54-43BB-8A14-13A12C3F2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467E55-6C86-4043-BBFB-E556A28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331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63D82C-E584-4782-931A-D51D73EA3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3127DEC-569E-438D-9D27-57F5BA6D4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2A6EAB-7978-428A-BCCC-2035D003D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D8126A-EF0E-41E0-8629-D6C6B7CBC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CCED88-001B-4D14-BB72-1D848781A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0066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A8DA14-A54C-4B6C-8BFD-6480D4487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EBBF4F-1C1D-4B75-BCF6-827B12EBB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E3D5836-D4AE-4771-B4E8-FA427937C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A8E883-F68A-46FF-A17F-BE871585E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A726C6-D85A-4303-B69F-95C43747B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120E401-FF19-4C9C-938F-238749921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612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BCED65-165B-4F21-9346-DEEA150FC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C55C23-F218-4028-82D4-26506EB7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3AA1FE5-6935-46E4-BAB5-F2102BA9D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C925E6B-CC53-42AE-ABD6-24F6728ECF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CA9E9DA-B1D6-4260-82D4-5DD5191202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4EF37AF-B11E-4861-8F3F-E7167F1D7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D1A84F1-A5F7-4393-BD31-E7FFCC747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9911845-779A-4E9B-AA29-E6688FDC8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976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9417A0-29EC-4C25-ACD7-F57E45BF9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7955530-F545-40DA-B995-C8736F634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E4A9854-DB18-4952-8D69-4FC903BB7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A72ACA-943A-4870-9C84-070A0070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452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89C7BD-AC20-46EB-8178-4A794AE12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B8B409C-04DE-40E9-8ED8-0A88D3CFD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47B2809-9912-4EE7-B2BA-A1B8F25E6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158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E3CFBE-0450-4DCB-A2A4-33530269F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B87E0F-6A58-4F4B-8701-85A38AF37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AD191F1-2C4A-4163-9CFC-9E355CBB21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D4F01F-3C8D-4081-A8D6-1080982C0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8FC714-3204-4BCF-BE19-1C5F41D3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3748F61-7DCD-44C1-B55E-46842A457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7162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5A1516-2FDA-4214-AD7B-304867BCF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1AB3FAF-630F-42F3-ACC3-86572AF5E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9350950-C105-41DC-AE5B-8FD1234C5B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119FC2-C928-42DD-8C06-688C404BF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25B4E9-BA30-4571-AB97-93CF700A7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EA017F-EFBE-433E-A23D-28DB82985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321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D239FE0-7C23-49D6-9493-47D4D11FD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032DBC-96EA-4E25-A233-66395E3D7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442B95-01A5-48D3-BC5F-4DF713F266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89C65C-841D-41BE-BA1A-DCEA6F77C1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D1C6A3-3E42-4155-8258-05F0292F31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0705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C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ECDF2D-3639-4EE9-A4F1-0D9F3235A2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>
                <a:cs typeface="Calibri Light"/>
              </a:rPr>
              <a:t>Archimède</a:t>
            </a: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95294D7-A045-4C14-9634-F249C2A7B8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54086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8654FD-51A2-A894-89FB-28309D67F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01C340-4823-0519-77C1-03D0BDBF0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>
                <a:cs typeface="Calibri"/>
              </a:rPr>
              <a:t>Nom: Archimède         Nationalité: Grec           Carte du monde:</a:t>
            </a:r>
          </a:p>
          <a:p>
            <a:endParaRPr lang="fr-CA" dirty="0">
              <a:cs typeface="Calibri"/>
            </a:endParaRPr>
          </a:p>
        </p:txBody>
      </p:sp>
      <p:pic>
        <p:nvPicPr>
          <p:cNvPr id="4" name="Image 4">
            <a:extLst>
              <a:ext uri="{FF2B5EF4-FFF2-40B4-BE49-F238E27FC236}">
                <a16:creationId xmlns:a16="http://schemas.microsoft.com/office/drawing/2014/main" id="{9D299139-BDD3-AE08-FB21-999A1444AB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83" y="2373702"/>
            <a:ext cx="2743200" cy="2743200"/>
          </a:xfrm>
          <a:prstGeom prst="rect">
            <a:avLst/>
          </a:prstGeom>
        </p:spPr>
      </p:pic>
      <p:pic>
        <p:nvPicPr>
          <p:cNvPr id="5" name="Image 5">
            <a:extLst>
              <a:ext uri="{FF2B5EF4-FFF2-40B4-BE49-F238E27FC236}">
                <a16:creationId xmlns:a16="http://schemas.microsoft.com/office/drawing/2014/main" id="{C437DA17-3357-3E3D-C26B-0F5236146D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5570" y="2368198"/>
            <a:ext cx="2743199" cy="1776548"/>
          </a:xfrm>
          <a:prstGeom prst="rect">
            <a:avLst/>
          </a:prstGeom>
        </p:spPr>
      </p:pic>
      <p:pic>
        <p:nvPicPr>
          <p:cNvPr id="6" name="Image 6">
            <a:extLst>
              <a:ext uri="{FF2B5EF4-FFF2-40B4-BE49-F238E27FC236}">
                <a16:creationId xmlns:a16="http://schemas.microsoft.com/office/drawing/2014/main" id="{3467BB7E-8C54-A76F-7BF3-3B8A3754D7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93042" y="2375140"/>
            <a:ext cx="2857500" cy="2280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000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0EB239-556F-3B90-0087-69A87565B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5302F2-E276-013C-20A5-10FD41191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>
                <a:cs typeface="Calibri"/>
              </a:rPr>
              <a:t>Période de temps: 287 AV J.C - 212 AV J.C</a:t>
            </a:r>
          </a:p>
          <a:p>
            <a:r>
              <a:rPr lang="fr-CA" dirty="0">
                <a:cs typeface="Calibri"/>
              </a:rPr>
              <a:t>Découverte/œuvre: Vis d'Archimède</a:t>
            </a:r>
          </a:p>
          <a:p>
            <a:endParaRPr lang="fr-CA" dirty="0">
              <a:cs typeface="Calibri"/>
            </a:endParaRPr>
          </a:p>
        </p:txBody>
      </p:sp>
      <p:pic>
        <p:nvPicPr>
          <p:cNvPr id="4" name="Image 4">
            <a:extLst>
              <a:ext uri="{FF2B5EF4-FFF2-40B4-BE49-F238E27FC236}">
                <a16:creationId xmlns:a16="http://schemas.microsoft.com/office/drawing/2014/main" id="{2D74F597-C2B7-0219-3FA7-3922EE4BAF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7495" y="2815536"/>
            <a:ext cx="3403839" cy="2463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64402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Archimède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37</cp:revision>
  <dcterms:created xsi:type="dcterms:W3CDTF">2023-04-21T17:59:59Z</dcterms:created>
  <dcterms:modified xsi:type="dcterms:W3CDTF">2023-04-21T18:06:47Z</dcterms:modified>
</cp:coreProperties>
</file>