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A69E8-6096-4356-BE05-D3EBE7FBE429}" v="117" dt="2023-02-13T14:38:37.274"/>
    <p1510:client id="{F1ED3ECC-CE64-CBD4-AA2A-3B07B5751202}" v="16" dt="2023-02-13T14:43:17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giroux46 Samuel" userId="S::sgiroux46@scol.qc.ca::e8c18e08-6f16-46a8-9ba0-724dfd327199" providerId="AD" clId="Web-{D0FA69E8-6096-4356-BE05-D3EBE7FBE429}"/>
    <pc:docChg chg="addSld delSld modSld addMainMaster delMainMaster">
      <pc:chgData name="sgiroux46 Samuel" userId="S::sgiroux46@scol.qc.ca::e8c18e08-6f16-46a8-9ba0-724dfd327199" providerId="AD" clId="Web-{D0FA69E8-6096-4356-BE05-D3EBE7FBE429}" dt="2023-02-13T14:38:34.633" v="117" actId="20577"/>
      <pc:docMkLst>
        <pc:docMk/>
      </pc:docMkLst>
      <pc:sldChg chg="addSp delSp modSp mod setBg modClrScheme addAnim chgLayout">
        <pc:chgData name="sgiroux46 Samuel" userId="S::sgiroux46@scol.qc.ca::e8c18e08-6f16-46a8-9ba0-724dfd327199" providerId="AD" clId="Web-{D0FA69E8-6096-4356-BE05-D3EBE7FBE429}" dt="2023-02-13T14:33:13.351" v="44" actId="20577"/>
        <pc:sldMkLst>
          <pc:docMk/>
          <pc:sldMk cId="109857222" sldId="256"/>
        </pc:sldMkLst>
        <pc:spChg chg="mod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giroux46 Samuel" userId="S::sgiroux46@scol.qc.ca::e8c18e08-6f16-46a8-9ba0-724dfd327199" providerId="AD" clId="Web-{D0FA69E8-6096-4356-BE05-D3EBE7FBE429}" dt="2023-02-13T14:33:13.351" v="44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9" creationId="{C1DD1A8A-57D5-4A81-AD04-532B043C5611}"/>
          </ac:spMkLst>
        </pc:spChg>
        <pc:spChg chg="add del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11" creationId="{007891EC-4501-44ED-A8C8-B11B6DB767AB}"/>
          </ac:spMkLst>
        </pc:spChg>
        <pc:spChg chg="add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16" creationId="{BA6285CA-6AFA-4F27-AFB5-1B32CDE09B1A}"/>
          </ac:spMkLst>
        </pc:spChg>
        <pc:spChg chg="add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18" creationId="{F8DD0EAF-BF73-48D8-A426-3085C4B88FAA}"/>
          </ac:spMkLst>
        </pc:spChg>
        <pc:spChg chg="add">
          <ac:chgData name="sgiroux46 Samuel" userId="S::sgiroux46@scol.qc.ca::e8c18e08-6f16-46a8-9ba0-724dfd327199" providerId="AD" clId="Web-{D0FA69E8-6096-4356-BE05-D3EBE7FBE429}" dt="2023-02-13T14:29:01.397" v="20"/>
          <ac:spMkLst>
            <pc:docMk/>
            <pc:sldMk cId="109857222" sldId="256"/>
            <ac:spMk id="20" creationId="{7BCC6446-8462-4A63-9B6F-8F57EC40F648}"/>
          </ac:spMkLst>
        </pc:spChg>
        <pc:grpChg chg="add">
          <ac:chgData name="sgiroux46 Samuel" userId="S::sgiroux46@scol.qc.ca::e8c18e08-6f16-46a8-9ba0-724dfd327199" providerId="AD" clId="Web-{D0FA69E8-6096-4356-BE05-D3EBE7FBE429}" dt="2023-02-13T14:29:01.397" v="20"/>
          <ac:grpSpMkLst>
            <pc:docMk/>
            <pc:sldMk cId="109857222" sldId="256"/>
            <ac:grpSpMk id="22" creationId="{8118ECEF-CA6A-4CB6-BCA5-59B2DB40C4AB}"/>
          </ac:grpSpMkLst>
        </pc:grpChg>
        <pc:picChg chg="add mod ord">
          <ac:chgData name="sgiroux46 Samuel" userId="S::sgiroux46@scol.qc.ca::e8c18e08-6f16-46a8-9ba0-724dfd327199" providerId="AD" clId="Web-{D0FA69E8-6096-4356-BE05-D3EBE7FBE429}" dt="2023-02-13T14:29:01.397" v="20"/>
          <ac:picMkLst>
            <pc:docMk/>
            <pc:sldMk cId="109857222" sldId="256"/>
            <ac:picMk id="4" creationId="{173B7E79-97E4-CF3D-3607-A23330613EE9}"/>
          </ac:picMkLst>
        </pc:picChg>
      </pc:sldChg>
      <pc:sldChg chg="addSp modSp new mod setBg">
        <pc:chgData name="sgiroux46 Samuel" userId="S::sgiroux46@scol.qc.ca::e8c18e08-6f16-46a8-9ba0-724dfd327199" providerId="AD" clId="Web-{D0FA69E8-6096-4356-BE05-D3EBE7FBE429}" dt="2023-02-13T14:38:34.633" v="117" actId="20577"/>
        <pc:sldMkLst>
          <pc:docMk/>
          <pc:sldMk cId="2541309333" sldId="257"/>
        </pc:sldMkLst>
        <pc:spChg chg="mod">
          <ac:chgData name="sgiroux46 Samuel" userId="S::sgiroux46@scol.qc.ca::e8c18e08-6f16-46a8-9ba0-724dfd327199" providerId="AD" clId="Web-{D0FA69E8-6096-4356-BE05-D3EBE7FBE429}" dt="2023-02-13T14:33:51.148" v="52"/>
          <ac:spMkLst>
            <pc:docMk/>
            <pc:sldMk cId="2541309333" sldId="257"/>
            <ac:spMk id="2" creationId="{55CF7EB8-215C-D923-9F50-65EB2AF5AA1C}"/>
          </ac:spMkLst>
        </pc:spChg>
        <pc:spChg chg="mod">
          <ac:chgData name="sgiroux46 Samuel" userId="S::sgiroux46@scol.qc.ca::e8c18e08-6f16-46a8-9ba0-724dfd327199" providerId="AD" clId="Web-{D0FA69E8-6096-4356-BE05-D3EBE7FBE429}" dt="2023-02-13T14:38:34.633" v="117" actId="20577"/>
          <ac:spMkLst>
            <pc:docMk/>
            <pc:sldMk cId="2541309333" sldId="257"/>
            <ac:spMk id="3" creationId="{85D7829C-87EB-B3D6-D280-8B8D17700D13}"/>
          </ac:spMkLst>
        </pc:spChg>
        <pc:spChg chg="add">
          <ac:chgData name="sgiroux46 Samuel" userId="S::sgiroux46@scol.qc.ca::e8c18e08-6f16-46a8-9ba0-724dfd327199" providerId="AD" clId="Web-{D0FA69E8-6096-4356-BE05-D3EBE7FBE429}" dt="2023-02-13T14:33:51.148" v="52"/>
          <ac:spMkLst>
            <pc:docMk/>
            <pc:sldMk cId="2541309333" sldId="257"/>
            <ac:spMk id="8" creationId="{1C582B07-D0F0-4B6B-A5D9-D2F192CB3A4E}"/>
          </ac:spMkLst>
        </pc:spChg>
        <pc:spChg chg="add">
          <ac:chgData name="sgiroux46 Samuel" userId="S::sgiroux46@scol.qc.ca::e8c18e08-6f16-46a8-9ba0-724dfd327199" providerId="AD" clId="Web-{D0FA69E8-6096-4356-BE05-D3EBE7FBE429}" dt="2023-02-13T14:33:51.148" v="52"/>
          <ac:spMkLst>
            <pc:docMk/>
            <pc:sldMk cId="2541309333" sldId="257"/>
            <ac:spMk id="10" creationId="{181CC2FD-F5D2-4415-8486-46858CC427A4}"/>
          </ac:spMkLst>
        </pc:spChg>
        <pc:spChg chg="add">
          <ac:chgData name="sgiroux46 Samuel" userId="S::sgiroux46@scol.qc.ca::e8c18e08-6f16-46a8-9ba0-724dfd327199" providerId="AD" clId="Web-{D0FA69E8-6096-4356-BE05-D3EBE7FBE429}" dt="2023-02-13T14:33:51.148" v="52"/>
          <ac:spMkLst>
            <pc:docMk/>
            <pc:sldMk cId="2541309333" sldId="257"/>
            <ac:spMk id="12" creationId="{DA1A4301-6FFC-4C82-A1FA-7634D8CAA8F5}"/>
          </ac:spMkLst>
        </pc:spChg>
        <pc:spChg chg="add">
          <ac:chgData name="sgiroux46 Samuel" userId="S::sgiroux46@scol.qc.ca::e8c18e08-6f16-46a8-9ba0-724dfd327199" providerId="AD" clId="Web-{D0FA69E8-6096-4356-BE05-D3EBE7FBE429}" dt="2023-02-13T14:33:51.148" v="52"/>
          <ac:spMkLst>
            <pc:docMk/>
            <pc:sldMk cId="2541309333" sldId="257"/>
            <ac:spMk id="14" creationId="{E1063619-981B-4E62-A26E-E345BB3080BA}"/>
          </ac:spMkLst>
        </pc:spChg>
        <pc:grpChg chg="add">
          <ac:chgData name="sgiroux46 Samuel" userId="S::sgiroux46@scol.qc.ca::e8c18e08-6f16-46a8-9ba0-724dfd327199" providerId="AD" clId="Web-{D0FA69E8-6096-4356-BE05-D3EBE7FBE429}" dt="2023-02-13T14:33:51.148" v="52"/>
          <ac:grpSpMkLst>
            <pc:docMk/>
            <pc:sldMk cId="2541309333" sldId="257"/>
            <ac:grpSpMk id="16" creationId="{8323DD1D-77DE-48B2-A0A0-6265801531E5}"/>
          </ac:grpSpMkLst>
        </pc:grpChg>
      </pc:sldChg>
      <pc:sldChg chg="new del">
        <pc:chgData name="sgiroux46 Samuel" userId="S::sgiroux46@scol.qc.ca::e8c18e08-6f16-46a8-9ba0-724dfd327199" providerId="AD" clId="Web-{D0FA69E8-6096-4356-BE05-D3EBE7FBE429}" dt="2023-02-13T14:33:25.007" v="46"/>
        <pc:sldMkLst>
          <pc:docMk/>
          <pc:sldMk cId="3837718939" sldId="257"/>
        </pc:sldMkLst>
      </pc:sldChg>
      <pc:sldMasterChg chg="del delSldLayout">
        <pc:chgData name="sgiroux46 Samuel" userId="S::sgiroux46@scol.qc.ca::e8c18e08-6f16-46a8-9ba0-724dfd327199" providerId="AD" clId="Web-{D0FA69E8-6096-4356-BE05-D3EBE7FBE429}" dt="2023-02-13T14:29:01.397" v="20"/>
        <pc:sldMasterMkLst>
          <pc:docMk/>
          <pc:sldMasterMk cId="2460954070" sldId="2147483660"/>
        </pc:sldMasterMkLst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sgiroux46 Samuel" userId="S::sgiroux46@scol.qc.ca::e8c18e08-6f16-46a8-9ba0-724dfd327199" providerId="AD" clId="Web-{D0FA69E8-6096-4356-BE05-D3EBE7FBE429}" dt="2023-02-13T14:29:01.397" v="20"/>
        <pc:sldMasterMkLst>
          <pc:docMk/>
          <pc:sldMasterMk cId="2284448232" sldId="2147483672"/>
        </pc:sldMasterMkLst>
        <pc:sldLayoutChg chg="ad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4188450067" sldId="2147483673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537731407" sldId="2147483674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160617400" sldId="2147483675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1451392413" sldId="2147483676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3621105037" sldId="2147483677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781772348" sldId="2147483678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3757146004" sldId="2147483679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2993920119" sldId="2147483680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975720620" sldId="2147483681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1974055550" sldId="2147483682"/>
          </pc:sldLayoutMkLst>
        </pc:sldLayoutChg>
        <pc:sldLayoutChg chg="add replId">
          <pc:chgData name="sgiroux46 Samuel" userId="S::sgiroux46@scol.qc.ca::e8c18e08-6f16-46a8-9ba0-724dfd327199" providerId="AD" clId="Web-{D0FA69E8-6096-4356-BE05-D3EBE7FBE429}" dt="2023-02-13T14:29:01.397" v="20"/>
          <pc:sldLayoutMkLst>
            <pc:docMk/>
            <pc:sldMasterMk cId="2284448232" sldId="2147483672"/>
            <pc:sldLayoutMk cId="3479534789" sldId="2147483683"/>
          </pc:sldLayoutMkLst>
        </pc:sldLayoutChg>
      </pc:sldMasterChg>
    </pc:docChg>
  </pc:docChgLst>
  <pc:docChgLst>
    <pc:chgData name="sgiroux46 Samuel" userId="S::sgiroux46@scol.qc.ca::e8c18e08-6f16-46a8-9ba0-724dfd327199" providerId="AD" clId="Web-{F1ED3ECC-CE64-CBD4-AA2A-3B07B5751202}"/>
    <pc:docChg chg="modSld">
      <pc:chgData name="sgiroux46 Samuel" userId="S::sgiroux46@scol.qc.ca::e8c18e08-6f16-46a8-9ba0-724dfd327199" providerId="AD" clId="Web-{F1ED3ECC-CE64-CBD4-AA2A-3B07B5751202}" dt="2023-02-13T14:43:17.048" v="14" actId="14100"/>
      <pc:docMkLst>
        <pc:docMk/>
      </pc:docMkLst>
      <pc:sldChg chg="addSp modSp">
        <pc:chgData name="sgiroux46 Samuel" userId="S::sgiroux46@scol.qc.ca::e8c18e08-6f16-46a8-9ba0-724dfd327199" providerId="AD" clId="Web-{F1ED3ECC-CE64-CBD4-AA2A-3B07B5751202}" dt="2023-02-13T14:43:17.048" v="14" actId="14100"/>
        <pc:sldMkLst>
          <pc:docMk/>
          <pc:sldMk cId="2541309333" sldId="257"/>
        </pc:sldMkLst>
        <pc:spChg chg="ord">
          <ac:chgData name="sgiroux46 Samuel" userId="S::sgiroux46@scol.qc.ca::e8c18e08-6f16-46a8-9ba0-724dfd327199" providerId="AD" clId="Web-{F1ED3ECC-CE64-CBD4-AA2A-3B07B5751202}" dt="2023-02-13T14:42:55.219" v="9"/>
          <ac:spMkLst>
            <pc:docMk/>
            <pc:sldMk cId="2541309333" sldId="257"/>
            <ac:spMk id="8" creationId="{1C582B07-D0F0-4B6B-A5D9-D2F192CB3A4E}"/>
          </ac:spMkLst>
        </pc:spChg>
        <pc:spChg chg="ord">
          <ac:chgData name="sgiroux46 Samuel" userId="S::sgiroux46@scol.qc.ca::e8c18e08-6f16-46a8-9ba0-724dfd327199" providerId="AD" clId="Web-{F1ED3ECC-CE64-CBD4-AA2A-3B07B5751202}" dt="2023-02-13T14:43:10.829" v="12"/>
          <ac:spMkLst>
            <pc:docMk/>
            <pc:sldMk cId="2541309333" sldId="257"/>
            <ac:spMk id="10" creationId="{181CC2FD-F5D2-4415-8486-46858CC427A4}"/>
          </ac:spMkLst>
        </pc:spChg>
        <pc:picChg chg="add mod ord">
          <ac:chgData name="sgiroux46 Samuel" userId="S::sgiroux46@scol.qc.ca::e8c18e08-6f16-46a8-9ba0-724dfd327199" providerId="AD" clId="Web-{F1ED3ECC-CE64-CBD4-AA2A-3B07B5751202}" dt="2023-02-13T14:43:17.048" v="14" actId="14100"/>
          <ac:picMkLst>
            <pc:docMk/>
            <pc:sldMk cId="2541309333" sldId="257"/>
            <ac:picMk id="4" creationId="{36B42D48-81C9-7E31-27BE-24572866695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3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3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5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2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2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7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0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9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44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DD0EAF-BF73-48D8-A426-3085C4B88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142" y="725467"/>
            <a:ext cx="5414255" cy="2784496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tx2">
                    <a:alpha val="80000"/>
                  </a:schemeClr>
                </a:solidFill>
                <a:cs typeface="Calibri Light"/>
              </a:rPr>
              <a:t>Opportunity</a:t>
            </a:r>
            <a:endParaRPr lang="en-US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142" y="3602038"/>
            <a:ext cx="5414255" cy="15605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solidFill>
                  <a:schemeClr val="tx2">
                    <a:alpha val="80000"/>
                  </a:schemeClr>
                </a:solidFill>
              </a:rPr>
              <a:t>Fait par Samuel Giroux</a:t>
            </a:r>
          </a:p>
          <a:p>
            <a:pPr algn="l"/>
            <a:endParaRPr lang="en-US" dirty="0">
              <a:solidFill>
                <a:schemeClr val="tx2">
                  <a:alpha val="80000"/>
                </a:schemeClr>
              </a:solidFill>
            </a:endParaRPr>
          </a:p>
        </p:txBody>
      </p:sp>
      <p:pic>
        <p:nvPicPr>
          <p:cNvPr id="4" name="Picture 4" descr="A picture containing sky&#10;&#10;Description automatically generated">
            <a:extLst>
              <a:ext uri="{FF2B5EF4-FFF2-40B4-BE49-F238E27FC236}">
                <a16:creationId xmlns:a16="http://schemas.microsoft.com/office/drawing/2014/main" id="{173B7E79-97E4-CF3D-3607-A23330613E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00" r="14329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4" descr="A picture containing ground, outdoor, dirt&#10;&#10;Description automatically generated">
            <a:extLst>
              <a:ext uri="{FF2B5EF4-FFF2-40B4-BE49-F238E27FC236}">
                <a16:creationId xmlns:a16="http://schemas.microsoft.com/office/drawing/2014/main" id="{36B42D48-81C9-7E31-27BE-245728666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2" y="1092"/>
            <a:ext cx="12160369" cy="6855814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CF7EB8-215C-D923-9F50-65EB2AF5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8906"/>
            <a:ext cx="10754527" cy="2228755"/>
          </a:xfrm>
        </p:spPr>
        <p:txBody>
          <a:bodyPr anchor="b">
            <a:norm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7829C-87EB-B3D6-D280-8B8D17700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3257633"/>
            <a:ext cx="9745506" cy="25528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Pays: </a:t>
            </a:r>
            <a:r>
              <a:rPr lang="en-US" dirty="0" err="1">
                <a:solidFill>
                  <a:schemeClr val="tx2"/>
                </a:solidFill>
              </a:rPr>
              <a:t>États</a:t>
            </a:r>
            <a:r>
              <a:rPr lang="en-US" dirty="0">
                <a:solidFill>
                  <a:schemeClr val="tx2"/>
                </a:solidFill>
              </a:rPr>
              <a:t>-Unis</a:t>
            </a:r>
          </a:p>
          <a:p>
            <a:pPr>
              <a:buClr>
                <a:srgbClr val="FFFFFF"/>
              </a:buClr>
            </a:pPr>
            <a:r>
              <a:rPr lang="en-US" dirty="0">
                <a:solidFill>
                  <a:schemeClr val="tx2"/>
                </a:solidFill>
              </a:rPr>
              <a:t>Anné:2003</a:t>
            </a:r>
          </a:p>
          <a:p>
            <a:pPr>
              <a:buClr>
                <a:srgbClr val="FFFFFF"/>
              </a:buClr>
            </a:pPr>
            <a:r>
              <a:rPr lang="en-US" dirty="0">
                <a:solidFill>
                  <a:schemeClr val="tx2"/>
                </a:solidFill>
              </a:rPr>
              <a:t>Quoi: Rover</a:t>
            </a:r>
          </a:p>
          <a:p>
            <a:pPr>
              <a:buClr>
                <a:srgbClr val="FFFFFF"/>
              </a:buClr>
            </a:pPr>
            <a:r>
              <a:rPr lang="en-US" dirty="0">
                <a:solidFill>
                  <a:schemeClr val="tx2"/>
                </a:solidFill>
              </a:rPr>
              <a:t>À </a:t>
            </a:r>
            <a:r>
              <a:rPr lang="en-US" dirty="0" err="1">
                <a:solidFill>
                  <a:schemeClr val="tx2"/>
                </a:solidFill>
              </a:rPr>
              <a:t>retenir</a:t>
            </a:r>
            <a:r>
              <a:rPr lang="en-US" dirty="0">
                <a:solidFill>
                  <a:schemeClr val="tx2"/>
                </a:solidFill>
              </a:rPr>
              <a:t> : Rover sur Mars</a:t>
            </a:r>
          </a:p>
          <a:p>
            <a:pPr>
              <a:buClr>
                <a:srgbClr val="FFFFFF"/>
              </a:buClr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09333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SineVTI</vt:lpstr>
      <vt:lpstr>Opportunity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2023-02-13T14:20:07Z</dcterms:created>
  <dcterms:modified xsi:type="dcterms:W3CDTF">2023-02-13T14:43:20Z</dcterms:modified>
</cp:coreProperties>
</file>