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BF214-7002-F532-810F-9B2950997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111D11-49A3-6AA3-1F5C-8B6B44A3E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C02BA1-11F0-465A-6EDC-7AD2090C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47E03A-3923-1CF8-DA6D-1B484B19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D3BEE3-6EA4-4A0B-4F3A-FDA5741EF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41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F68DC-7945-38AD-1822-D2A3D0B32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20057A-E785-AE43-FA4B-A341F6804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484A73-490D-0D8E-319D-12F8BE86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E268D6-70EF-805C-6F3F-3A076FD3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97128F-5D83-1A6E-AA59-E5910B52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55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EDDF80E-6F41-22C0-DAC6-C4DA9A64FB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A52906-2D97-5E1E-37BA-7460CA0B0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42F5F6-7428-A41F-9906-5859461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4B4DD8-696C-DC34-F890-55571C399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CE5641-AFC4-896D-D8D9-988F0FCB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272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273311-2C46-9BE5-5953-6D4A0844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C5CE49-53D9-C42C-C13A-8686FDBCF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3C9244-C13A-1E57-E06D-F7E39E42C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F02B8C-6DEB-DD31-12D3-DC1647BC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3B040D-C48C-9035-6145-12E45886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208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E03E30-5A56-4825-0B53-776CB873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9C03DA-BEDD-5BEE-9948-35C52E402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D067BD-3036-ECDA-B2F2-A5E988A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B11586-F178-A474-CC32-1EA6D8EE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881897-9445-7CCB-9BEE-80B9BADC8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629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549C9-27C5-12EF-509E-123F9510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642DB-3F6F-FFD0-A75A-C4878FCAD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955ADE-DB7A-ED91-AF8D-91CC4F980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F22EE3-C9AE-84A7-C177-0C7CDA381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8968A6-849E-E75E-CCDF-146BF9B5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5AAB04-A971-F3F8-7581-758E26B95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577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938928-8D6B-B87F-3EF1-612C600F5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10F399-F5FF-20D9-4720-20F3F877C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76417F-B31A-843B-2D8F-516D5F1D2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978735-9633-E745-1625-A087F86F4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9B5CB6-8D1D-CE2E-7B0E-396835ABC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7956A35-A9EA-A32C-BD98-541344FC9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DBD762-A13E-0D95-5BE4-5D1FDDD84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D4327C-271C-E08E-3FA8-14C69D09F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283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5239EB-D336-57DC-47A0-24A772B0A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8DC6E46-4376-F3E2-E400-8C51918A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6AFAD2-1540-26E0-AE41-5EB04F00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EC456EF-7485-0C4D-0034-E068551C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940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705305-8A30-F8B8-2DB0-DA1243C97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B8C0886-8A56-0B17-BA48-3D01B201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851D10-9E03-AC5A-8636-E76DBC26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347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3C783-8028-9011-163E-1BB3252E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913A3A-0AB1-43D8-9000-E523AF09B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EA09B0-83EC-E1CE-F2B1-9A15CBAFC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FCC6EE-FC08-D2BD-05E5-0FD660E1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A01303-19FE-EE4D-4770-FA83817A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B65B74-A426-D62E-FF29-1394CC91F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311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DA65EE-4067-A92B-6B55-2C7845B7B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8F141D8-6A64-5F8F-3FA8-A9E5F3286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31BC34-493E-31AE-049F-D3BA1ADFD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F36161-7298-F060-09E9-F0633EE9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7DA306-B98F-97BF-93EF-0A6FE8E2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BD9C62-6AA2-89FF-D607-E84C2819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873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78E3885-9A84-E053-F3DE-5F13F154C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38E72-7DD7-CD47-6D36-417CB7019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096090-B381-3363-265D-7C76D099C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70E8C-3ED3-42D0-8F82-C1A3A782A849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7182B5-CA2D-7E5D-283F-28A2EC7D8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387D90-6873-AD62-FB68-A154DAB1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A7D2-A43A-4B68-A74D-471DA1B9AC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861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A071B8-1678-309C-4901-9C50D3F5B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83360"/>
            <a:ext cx="9144000" cy="2387600"/>
          </a:xfrm>
        </p:spPr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10746C-A712-705B-2E18-879F2F593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5148"/>
            <a:ext cx="9144000" cy="2832652"/>
          </a:xfrm>
        </p:spPr>
        <p:txBody>
          <a:bodyPr/>
          <a:lstStyle/>
          <a:p>
            <a:endParaRPr lang="fr-CA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C9B0D825-6916-18BD-ADFE-C13AF736C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003" y="2425148"/>
            <a:ext cx="7263993" cy="357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32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6B2E9-F5EA-38E5-2065-F83B1272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964" y="338621"/>
            <a:ext cx="10515600" cy="1325563"/>
          </a:xfrm>
        </p:spPr>
        <p:txBody>
          <a:bodyPr/>
          <a:lstStyle/>
          <a:p>
            <a:r>
              <a:rPr lang="fr-CA" dirty="0"/>
              <a:t>Graine sèche</a:t>
            </a:r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1A24E81A-9F59-B31C-7DBD-705A427978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278" y="1975068"/>
            <a:ext cx="3183443" cy="4026119"/>
          </a:xfrm>
        </p:spPr>
      </p:pic>
    </p:spTree>
    <p:extLst>
      <p:ext uri="{BB962C8B-B14F-4D97-AF65-F5344CB8AC3E}">
        <p14:creationId xmlns:p14="http://schemas.microsoft.com/office/powerpoint/2010/main" val="1838265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3EA792-9D51-E300-9E96-6AFD5243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574" y="418134"/>
            <a:ext cx="10515600" cy="1325563"/>
          </a:xfrm>
        </p:spPr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Espace réservé du contenu 4" descr="Une image contenant outil&#10;&#10;Description générée automatiquement">
            <a:extLst>
              <a:ext uri="{FF2B5EF4-FFF2-40B4-BE49-F238E27FC236}">
                <a16:creationId xmlns:a16="http://schemas.microsoft.com/office/drawing/2014/main" id="{2243A95A-CC56-47FC-A210-0697A8F301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550" y="2245402"/>
            <a:ext cx="2558728" cy="3253240"/>
          </a:xfrm>
        </p:spPr>
      </p:pic>
    </p:spTree>
    <p:extLst>
      <p:ext uri="{BB962C8B-B14F-4D97-AF65-F5344CB8AC3E}">
        <p14:creationId xmlns:p14="http://schemas.microsoft.com/office/powerpoint/2010/main" val="34527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F1283-E1DA-24B7-1DF5-B366A22FC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0756" y="749439"/>
            <a:ext cx="10515600" cy="1325563"/>
          </a:xfrm>
        </p:spPr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7FEC988-E172-42E5-25ED-62F5118E3C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439" y="2915677"/>
            <a:ext cx="1172577" cy="2102550"/>
          </a:xfrm>
        </p:spPr>
      </p:pic>
    </p:spTree>
    <p:extLst>
      <p:ext uri="{BB962C8B-B14F-4D97-AF65-F5344CB8AC3E}">
        <p14:creationId xmlns:p14="http://schemas.microsoft.com/office/powerpoint/2010/main" val="217917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897EFF-942C-AEBF-2761-8EFCEA4D7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217" y="696429"/>
            <a:ext cx="10515600" cy="1325563"/>
          </a:xfrm>
        </p:spPr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4" name="Espace réservé du contenu 5">
            <a:extLst>
              <a:ext uri="{FF2B5EF4-FFF2-40B4-BE49-F238E27FC236}">
                <a16:creationId xmlns:a16="http://schemas.microsoft.com/office/drawing/2014/main" id="{40A365F2-4A67-2D92-30C5-2DBC8E6070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4311" y="3449187"/>
            <a:ext cx="1426559" cy="2224083"/>
          </a:xfrm>
        </p:spPr>
      </p:pic>
    </p:spTree>
    <p:extLst>
      <p:ext uri="{BB962C8B-B14F-4D97-AF65-F5344CB8AC3E}">
        <p14:creationId xmlns:p14="http://schemas.microsoft.com/office/powerpoint/2010/main" val="4884802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</vt:lpstr>
      <vt:lpstr>Graine sèche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sgiroux46 Samuel</dc:creator>
  <cp:lastModifiedBy>sgiroux46 Samuel</cp:lastModifiedBy>
  <cp:revision>1</cp:revision>
  <dcterms:created xsi:type="dcterms:W3CDTF">2023-02-03T20:08:19Z</dcterms:created>
  <dcterms:modified xsi:type="dcterms:W3CDTF">2023-02-03T20:24:49Z</dcterms:modified>
</cp:coreProperties>
</file>