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9D5BD1-FD9F-2D74-0E43-AE5E803B7C3F}" v="182" dt="2024-04-25T19:09:07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Mineraux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Samuel Giroux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5B95-CB2F-6BB5-CC37-A9EBD5FE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ED058-8D5D-43A8-454D-EB211D5DD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 la plus haute </a:t>
            </a:r>
            <a:r>
              <a:rPr lang="en-US" dirty="0" err="1"/>
              <a:t>dureté</a:t>
            </a:r>
          </a:p>
        </p:txBody>
      </p:sp>
    </p:spTree>
    <p:extLst>
      <p:ext uri="{BB962C8B-B14F-4D97-AF65-F5344CB8AC3E}">
        <p14:creationId xmlns:p14="http://schemas.microsoft.com/office/powerpoint/2010/main" val="3821314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7D45-327A-83F1-7B1D-063A7250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C9AFD-5A56-643D-2187-435E818FD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diament</a:t>
            </a:r>
          </a:p>
        </p:txBody>
      </p:sp>
    </p:spTree>
    <p:extLst>
      <p:ext uri="{BB962C8B-B14F-4D97-AF65-F5344CB8AC3E}">
        <p14:creationId xmlns:p14="http://schemas.microsoft.com/office/powerpoint/2010/main" val="2054839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4C74-AAD5-BEA5-3186-CB56E2CE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41A42-510E-FC10-7A85-5CFA22A66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 un trait rouge-</a:t>
            </a:r>
            <a:r>
              <a:rPr lang="en-US" dirty="0" err="1"/>
              <a:t>brun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4550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6CE0-6844-803A-7F48-8A5E31D1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41644-07D1-58FE-B282-2B73C95F0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L'hématite</a:t>
            </a:r>
          </a:p>
        </p:txBody>
      </p:sp>
    </p:spTree>
    <p:extLst>
      <p:ext uri="{BB962C8B-B14F-4D97-AF65-F5344CB8AC3E}">
        <p14:creationId xmlns:p14="http://schemas.microsoft.com/office/powerpoint/2010/main" val="47472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C05A-94E9-BCD1-F646-58C21B7E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C9683-3433-C553-103A-4351FCE44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forte effervescence</a:t>
            </a:r>
          </a:p>
        </p:txBody>
      </p:sp>
    </p:spTree>
    <p:extLst>
      <p:ext uri="{BB962C8B-B14F-4D97-AF65-F5344CB8AC3E}">
        <p14:creationId xmlns:p14="http://schemas.microsoft.com/office/powerpoint/2010/main" val="34039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43A1-0F89-C230-8725-A887E29EB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6C49A-5815-972E-2B6E-3109BE318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calcite</a:t>
            </a:r>
          </a:p>
        </p:txBody>
      </p:sp>
    </p:spTree>
    <p:extLst>
      <p:ext uri="{BB962C8B-B14F-4D97-AF65-F5344CB8AC3E}">
        <p14:creationId xmlns:p14="http://schemas.microsoft.com/office/powerpoint/2010/main" val="2064399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31084-CAE0-A1C2-3AC4-49858C00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F978-7DBC-AC91-6846-CE77523A6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 un fort </a:t>
            </a:r>
            <a:r>
              <a:rPr lang="en-US" dirty="0" err="1"/>
              <a:t>magnétisme</a:t>
            </a:r>
          </a:p>
        </p:txBody>
      </p:sp>
    </p:spTree>
    <p:extLst>
      <p:ext uri="{BB962C8B-B14F-4D97-AF65-F5344CB8AC3E}">
        <p14:creationId xmlns:p14="http://schemas.microsoft.com/office/powerpoint/2010/main" val="419377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F2A4-1C47-E296-8990-E9CFB193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86A8-E274-F290-8CC2-CF51A84B9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magnétite</a:t>
            </a:r>
          </a:p>
        </p:txBody>
      </p:sp>
    </p:spTree>
    <p:extLst>
      <p:ext uri="{BB962C8B-B14F-4D97-AF65-F5344CB8AC3E}">
        <p14:creationId xmlns:p14="http://schemas.microsoft.com/office/powerpoint/2010/main" val="416622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Mineraux</vt:lpstr>
      <vt:lpstr>PowerPoint Presentation</vt:lpstr>
      <vt:lpstr>réponce</vt:lpstr>
      <vt:lpstr>PowerPoint Presentation</vt:lpstr>
      <vt:lpstr>réponce</vt:lpstr>
      <vt:lpstr>PowerPoint Presentation</vt:lpstr>
      <vt:lpstr>réponce</vt:lpstr>
      <vt:lpstr>PowerPoint Presentation</vt:lpstr>
      <vt:lpstr>réponce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71</cp:revision>
  <dcterms:created xsi:type="dcterms:W3CDTF">2024-04-25T19:02:26Z</dcterms:created>
  <dcterms:modified xsi:type="dcterms:W3CDTF">2024-04-25T19:09:08Z</dcterms:modified>
</cp:coreProperties>
</file>