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79DBC-950D-4AFC-8722-1A31CAFF876A}" v="748" dt="2023-11-30T20:51:20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cs typeface="Calibri Light"/>
              </a:rPr>
              <a:t>Itss</a:t>
            </a:r>
            <a:r>
              <a:rPr lang="en-US" dirty="0">
                <a:cs typeface="Calibri Light"/>
              </a:rPr>
              <a:t> fait par Samuel Giroux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6ECFF-EB48-DF52-02DC-24E9091F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Syphilis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853DF-6F8E-FA0C-87F9-56B24165D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</a:p>
          <a:p>
            <a:r>
              <a:rPr lang="en-US">
                <a:cs typeface="Calibri"/>
              </a:rPr>
              <a:t>Transmission: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45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43436-2F28-BD09-DD49-5EBCFB704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3455821" cy="1616203"/>
          </a:xfrm>
        </p:spPr>
        <p:txBody>
          <a:bodyPr anchor="b">
            <a:normAutofit/>
          </a:bodyPr>
          <a:lstStyle/>
          <a:p>
            <a:r>
              <a:rPr lang="en-US" sz="3200">
                <a:cs typeface="Calibri Light"/>
              </a:rPr>
              <a:t>Morpions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0057C-082E-5FF1-22D6-6A50A3106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455821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cs typeface="Calibri"/>
              </a:rPr>
              <a:t>Poux de pubis</a:t>
            </a:r>
          </a:p>
          <a:p>
            <a:r>
              <a:rPr lang="en-US" sz="2000" dirty="0" err="1">
                <a:cs typeface="Calibri"/>
              </a:rPr>
              <a:t>Phtirus</a:t>
            </a:r>
            <a:r>
              <a:rPr lang="en-US" sz="2000" dirty="0">
                <a:cs typeface="Calibri"/>
              </a:rPr>
              <a:t>   Pubis</a:t>
            </a:r>
          </a:p>
          <a:p>
            <a:r>
              <a:rPr lang="en-US" sz="2000" dirty="0">
                <a:cs typeface="Calibri"/>
              </a:rPr>
              <a:t>Transmission: Relation </a:t>
            </a:r>
            <a:r>
              <a:rPr lang="en-US" sz="2000" dirty="0" err="1">
                <a:cs typeface="Calibri"/>
              </a:rPr>
              <a:t>sexuelle</a:t>
            </a:r>
          </a:p>
          <a:p>
            <a:r>
              <a:rPr lang="en-US" sz="2000" dirty="0">
                <a:cs typeface="Calibri"/>
              </a:rPr>
              <a:t>Classification: Parasite</a:t>
            </a:r>
          </a:p>
          <a:p>
            <a:r>
              <a:rPr lang="en-US" sz="2000" dirty="0">
                <a:cs typeface="Calibri"/>
              </a:rPr>
              <a:t>Traitement: </a:t>
            </a:r>
            <a:r>
              <a:rPr lang="en-US" sz="2000" dirty="0" err="1">
                <a:cs typeface="Calibri"/>
              </a:rPr>
              <a:t>Shampoing</a:t>
            </a:r>
          </a:p>
        </p:txBody>
      </p:sp>
      <p:pic>
        <p:nvPicPr>
          <p:cNvPr id="4" name="Picture 3" descr="Morpions : taille, symptômes, traitement">
            <a:extLst>
              <a:ext uri="{FF2B5EF4-FFF2-40B4-BE49-F238E27FC236}">
                <a16:creationId xmlns:a16="http://schemas.microsoft.com/office/drawing/2014/main" id="{F697CF33-2122-FD2C-0120-5A7DD372A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672" y="1307745"/>
            <a:ext cx="6389346" cy="4251819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294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CEDB7-7E93-C815-6A98-F302D9127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vpH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73EF0-D0A1-5100-FDC9-D22626485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Virus </a:t>
            </a:r>
            <a:r>
              <a:rPr lang="en-US" err="1">
                <a:cs typeface="Calibri"/>
              </a:rPr>
              <a:t>papillome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humain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</a:t>
            </a:r>
          </a:p>
          <a:p>
            <a:r>
              <a:rPr lang="en-US" dirty="0">
                <a:cs typeface="Calibri"/>
              </a:rPr>
              <a:t>Transmission: </a:t>
            </a:r>
            <a:r>
              <a:rPr lang="en-US" dirty="0" err="1">
                <a:cs typeface="Calibri"/>
              </a:rPr>
              <a:t>Relatio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Vaccin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ou</a:t>
            </a:r>
            <a:r>
              <a:rPr lang="en-US" dirty="0">
                <a:cs typeface="Calibri"/>
              </a:rPr>
              <a:t> Laser </a:t>
            </a:r>
            <a:r>
              <a:rPr lang="en-US" dirty="0" err="1">
                <a:cs typeface="Calibri"/>
              </a:rPr>
              <a:t>ou</a:t>
            </a:r>
            <a:r>
              <a:rPr lang="en-US" dirty="0">
                <a:cs typeface="Calibri"/>
              </a:rPr>
              <a:t> azote liquid</a:t>
            </a:r>
          </a:p>
        </p:txBody>
      </p:sp>
      <p:pic>
        <p:nvPicPr>
          <p:cNvPr id="4" name="Picture 3" descr="Le Virus du papillome humain (VPH) - Soins Santé GC">
            <a:extLst>
              <a:ext uri="{FF2B5EF4-FFF2-40B4-BE49-F238E27FC236}">
                <a16:creationId xmlns:a16="http://schemas.microsoft.com/office/drawing/2014/main" id="{DA25FFE4-A386-2ABB-1327-1D55BE076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230" y="75302"/>
            <a:ext cx="3760937" cy="2811133"/>
          </a:xfrm>
          <a:prstGeom prst="rect">
            <a:avLst/>
          </a:prstGeom>
        </p:spPr>
      </p:pic>
      <p:pic>
        <p:nvPicPr>
          <p:cNvPr id="5" name="Picture 4" descr="Les maladies causées par le virus du papillome humain">
            <a:extLst>
              <a:ext uri="{FF2B5EF4-FFF2-40B4-BE49-F238E27FC236}">
                <a16:creationId xmlns:a16="http://schemas.microsoft.com/office/drawing/2014/main" id="{DCC4177A-740F-6507-9C2B-4D9B97329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3376" y="3196357"/>
            <a:ext cx="3696418" cy="398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7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610A-ED9A-F52F-927E-E386B48FE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Herpès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E7A02-15B7-5775-808D-C9732AC85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Feu </a:t>
            </a:r>
            <a:r>
              <a:rPr lang="en-US" dirty="0" err="1">
                <a:cs typeface="Calibri"/>
              </a:rPr>
              <a:t>sauvages</a:t>
            </a:r>
            <a:endParaRPr lang="en-US" dirty="0" err="1"/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Herpes simplex</a:t>
            </a:r>
          </a:p>
          <a:p>
            <a:r>
              <a:rPr lang="en-US" dirty="0">
                <a:cs typeface="Calibri"/>
              </a:rPr>
              <a:t>Transmission: </a:t>
            </a:r>
            <a:r>
              <a:rPr lang="en-US" dirty="0" err="1">
                <a:cs typeface="Calibri"/>
              </a:rPr>
              <a:t>relaction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sexuel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Traitement: crème</a:t>
            </a:r>
          </a:p>
        </p:txBody>
      </p:sp>
      <p:pic>
        <p:nvPicPr>
          <p:cNvPr id="4" name="Picture 3" descr="L'herpès du visage - Doctissimo">
            <a:extLst>
              <a:ext uri="{FF2B5EF4-FFF2-40B4-BE49-F238E27FC236}">
                <a16:creationId xmlns:a16="http://schemas.microsoft.com/office/drawing/2014/main" id="{703D0A7A-BD3B-412C-0616-33B194ED6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884527"/>
            <a:ext cx="5129841" cy="287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4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D170-7233-81EB-B26C-A3A05407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Drapo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92CCC-277D-00C4-5DD0-7BE07F746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Vaginite</a:t>
            </a:r>
            <a:r>
              <a:rPr lang="en-US">
                <a:cs typeface="Calibri"/>
              </a:rPr>
              <a:t> à </a:t>
            </a:r>
            <a:r>
              <a:rPr lang="en-US" err="1">
                <a:cs typeface="Calibri"/>
              </a:rPr>
              <a:t>leuvure</a:t>
            </a:r>
            <a:endParaRPr lang="en-US" dirty="0" err="1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Tricomonas</a:t>
            </a:r>
            <a:r>
              <a:rPr lang="en-US" dirty="0">
                <a:cs typeface="Calibri"/>
              </a:rPr>
              <a:t> vaginalis</a:t>
            </a: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>
                <a:cs typeface="Calibri"/>
              </a:rPr>
              <a:t>Classification: </a:t>
            </a:r>
            <a:r>
              <a:rPr lang="en-US" err="1">
                <a:cs typeface="Calibri"/>
              </a:rPr>
              <a:t>Protiste</a:t>
            </a:r>
            <a:endParaRPr lang="en-US" dirty="0" err="1">
              <a:cs typeface="Calibri"/>
            </a:endParaRPr>
          </a:p>
          <a:p>
            <a:r>
              <a:rPr lang="en-US" dirty="0">
                <a:cs typeface="Calibri"/>
              </a:rPr>
              <a:t>Traitement: crème</a:t>
            </a:r>
          </a:p>
        </p:txBody>
      </p:sp>
      <p:pic>
        <p:nvPicPr>
          <p:cNvPr id="4" name="Picture 3" descr="Revue générale des vaginites - Gynécologie et obstétrique - Édition  professionnelle du Manuel MSD">
            <a:extLst>
              <a:ext uri="{FF2B5EF4-FFF2-40B4-BE49-F238E27FC236}">
                <a16:creationId xmlns:a16="http://schemas.microsoft.com/office/drawing/2014/main" id="{6C24FDDA-5D13-21E7-5BA5-FA7CAA307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8924" y="1546286"/>
            <a:ext cx="5183397" cy="346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E2142-D2F8-E162-4164-652EB32EE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Hepatite</a:t>
            </a:r>
            <a:r>
              <a:rPr lang="en-US" dirty="0">
                <a:cs typeface="Calibri Light"/>
              </a:rPr>
              <a:t> 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4947B-DC11-BB1B-B22E-ECF40130C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Jaunisse</a:t>
            </a:r>
            <a:endParaRPr lang="en-US" dirty="0" err="1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VHB</a:t>
            </a:r>
          </a:p>
          <a:p>
            <a:r>
              <a:rPr lang="en-US" dirty="0">
                <a:cs typeface="Calibri"/>
              </a:rPr>
              <a:t>Relation 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vaccin</a:t>
            </a:r>
          </a:p>
        </p:txBody>
      </p:sp>
      <p:pic>
        <p:nvPicPr>
          <p:cNvPr id="4" name="Picture 3" descr="Hépatite B : tout savoir sur le virus de l'hépatite B">
            <a:extLst>
              <a:ext uri="{FF2B5EF4-FFF2-40B4-BE49-F238E27FC236}">
                <a16:creationId xmlns:a16="http://schemas.microsoft.com/office/drawing/2014/main" id="{7316D668-FE70-8D68-4BF7-6D5A3F726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476" y="1180037"/>
            <a:ext cx="6107501" cy="343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1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4F0E-36AC-A495-D475-E209EC69B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VIH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929B-0B3E-FF9E-C714-F06CEB5E7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Sida</a:t>
            </a:r>
            <a:endParaRPr lang="en-US" dirty="0"/>
          </a:p>
          <a:p>
            <a:r>
              <a:rPr lang="en-US" dirty="0">
                <a:cs typeface="Calibri" panose="020F0502020204030204"/>
              </a:rPr>
              <a:t>Nom </a:t>
            </a:r>
            <a:r>
              <a:rPr lang="en-US" dirty="0" err="1">
                <a:cs typeface="Calibri" panose="020F0502020204030204"/>
              </a:rPr>
              <a:t>scientifique</a:t>
            </a:r>
            <a:r>
              <a:rPr lang="en-US" dirty="0">
                <a:cs typeface="Calibri" panose="020F0502020204030204"/>
              </a:rPr>
              <a:t>: HIV</a:t>
            </a:r>
          </a:p>
          <a:p>
            <a:r>
              <a:rPr lang="en-US" dirty="0">
                <a:cs typeface="Calibri" panose="020F0502020204030204"/>
              </a:rPr>
              <a:t>Transmission:Relation </a:t>
            </a:r>
            <a:r>
              <a:rPr lang="en-US" dirty="0" err="1">
                <a:cs typeface="Calibri" panose="020F0502020204030204"/>
              </a:rPr>
              <a:t>sexuelle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Traitement: 3 </a:t>
            </a:r>
            <a:r>
              <a:rPr lang="en-US" dirty="0" err="1">
                <a:cs typeface="Calibri"/>
              </a:rPr>
              <a:t>trithérapie</a:t>
            </a:r>
            <a:endParaRPr lang="en-US" dirty="0">
              <a:cs typeface="Calibri"/>
            </a:endParaRPr>
          </a:p>
        </p:txBody>
      </p:sp>
      <p:pic>
        <p:nvPicPr>
          <p:cNvPr id="4" name="Picture 3" descr="VIH et sida : kézako ? | Aides">
            <a:extLst>
              <a:ext uri="{FF2B5EF4-FFF2-40B4-BE49-F238E27FC236}">
                <a16:creationId xmlns:a16="http://schemas.microsoft.com/office/drawing/2014/main" id="{070618E9-697E-037D-EE41-A7EC754AE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3073" y="1426863"/>
            <a:ext cx="4743628" cy="36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7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93FA-B1D5-C796-F7C1-4DDFC4292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Chlamydia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4A545-4893-9A31-8142-0DEA646BF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chlamydia trachomatis</a:t>
            </a: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bactérie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  <a:endParaRPr lang="en-US">
              <a:cs typeface="Calibri"/>
            </a:endParaRPr>
          </a:p>
        </p:txBody>
      </p:sp>
      <p:pic>
        <p:nvPicPr>
          <p:cNvPr id="4" name="Picture 3" descr="Chlamydia Infections | Chlamydia | Chlamydia Symptoms | MedlinePlus">
            <a:extLst>
              <a:ext uri="{FF2B5EF4-FFF2-40B4-BE49-F238E27FC236}">
                <a16:creationId xmlns:a16="http://schemas.microsoft.com/office/drawing/2014/main" id="{45CDDB72-259C-F8B9-4D2B-D6E02A823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748" y="1622936"/>
            <a:ext cx="4819110" cy="320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90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E83A4-68A4-2F65-999C-73F1C8FC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gonorhée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2878-3530-9F92-8FBC-1DA4AB46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Chaude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pisse</a:t>
            </a:r>
            <a:endParaRPr lang="en-US" dirty="0" err="1"/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Transmission:relation 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 dirty="0" err="1">
                <a:cs typeface="Calibri"/>
              </a:rPr>
              <a:t>Classification:bactérie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  <a:endParaRPr lang="en-US">
              <a:cs typeface="Calibri"/>
            </a:endParaRPr>
          </a:p>
        </p:txBody>
      </p:sp>
      <p:pic>
        <p:nvPicPr>
          <p:cNvPr id="4" name="Picture 3" descr="Gonorrhée: une bactérie de plus en plus résistante | UdeMNouvelles">
            <a:extLst>
              <a:ext uri="{FF2B5EF4-FFF2-40B4-BE49-F238E27FC236}">
                <a16:creationId xmlns:a16="http://schemas.microsoft.com/office/drawing/2014/main" id="{2449D2ED-C9E7-D433-4720-9C43A84F7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6086" y="1824219"/>
            <a:ext cx="4359035" cy="290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 fait par Samuel Giroux</vt:lpstr>
      <vt:lpstr>Morpions</vt:lpstr>
      <vt:lpstr>vpH</vt:lpstr>
      <vt:lpstr>Herpès</vt:lpstr>
      <vt:lpstr>Drapo</vt:lpstr>
      <vt:lpstr>Hepatite B</vt:lpstr>
      <vt:lpstr>VIH</vt:lpstr>
      <vt:lpstr>Chlamydia</vt:lpstr>
      <vt:lpstr>gonorhée</vt:lpstr>
      <vt:lpstr>Syphilis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237</cp:revision>
  <dcterms:created xsi:type="dcterms:W3CDTF">2023-11-30T20:06:49Z</dcterms:created>
  <dcterms:modified xsi:type="dcterms:W3CDTF">2023-12-28T20:23:18Z</dcterms:modified>
</cp:coreProperties>
</file>