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86CA81-2201-41E7-AC2C-70F994948709}" v="303" dt="2023-12-01T20:32:56.2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giroux46 Samuel" userId="S::sgiroux46@scol.qc.ca::e8c18e08-6f16-46a8-9ba0-724dfd327199" providerId="AD" clId="Web-{5F86CA81-2201-41E7-AC2C-70F994948709}"/>
    <pc:docChg chg="addSld modSld sldOrd">
      <pc:chgData name="sgiroux46 Samuel" userId="S::sgiroux46@scol.qc.ca::e8c18e08-6f16-46a8-9ba0-724dfd327199" providerId="AD" clId="Web-{5F86CA81-2201-41E7-AC2C-70F994948709}" dt="2023-12-01T20:32:56.287" v="286" actId="20577"/>
      <pc:docMkLst>
        <pc:docMk/>
      </pc:docMkLst>
      <pc:sldChg chg="modSp">
        <pc:chgData name="sgiroux46 Samuel" userId="S::sgiroux46@scol.qc.ca::e8c18e08-6f16-46a8-9ba0-724dfd327199" providerId="AD" clId="Web-{5F86CA81-2201-41E7-AC2C-70F994948709}" dt="2023-12-01T20:11:43.321" v="15" actId="20577"/>
        <pc:sldMkLst>
          <pc:docMk/>
          <pc:sldMk cId="109857222" sldId="256"/>
        </pc:sldMkLst>
        <pc:spChg chg="mod">
          <ac:chgData name="sgiroux46 Samuel" userId="S::sgiroux46@scol.qc.ca::e8c18e08-6f16-46a8-9ba0-724dfd327199" providerId="AD" clId="Web-{5F86CA81-2201-41E7-AC2C-70F994948709}" dt="2023-12-01T20:11:43.321" v="15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Sp new">
        <pc:chgData name="sgiroux46 Samuel" userId="S::sgiroux46@scol.qc.ca::e8c18e08-6f16-46a8-9ba0-724dfd327199" providerId="AD" clId="Web-{5F86CA81-2201-41E7-AC2C-70F994948709}" dt="2023-12-01T20:21:15.889" v="171" actId="20577"/>
        <pc:sldMkLst>
          <pc:docMk/>
          <pc:sldMk cId="3212349241" sldId="257"/>
        </pc:sldMkLst>
        <pc:spChg chg="mod">
          <ac:chgData name="sgiroux46 Samuel" userId="S::sgiroux46@scol.qc.ca::e8c18e08-6f16-46a8-9ba0-724dfd327199" providerId="AD" clId="Web-{5F86CA81-2201-41E7-AC2C-70F994948709}" dt="2023-12-01T20:17:45.981" v="135" actId="20577"/>
          <ac:spMkLst>
            <pc:docMk/>
            <pc:sldMk cId="3212349241" sldId="257"/>
            <ac:spMk id="2" creationId="{9C61F74C-2551-83F1-50F7-45694B011B0F}"/>
          </ac:spMkLst>
        </pc:spChg>
        <pc:spChg chg="mod">
          <ac:chgData name="sgiroux46 Samuel" userId="S::sgiroux46@scol.qc.ca::e8c18e08-6f16-46a8-9ba0-724dfd327199" providerId="AD" clId="Web-{5F86CA81-2201-41E7-AC2C-70F994948709}" dt="2023-12-01T20:21:15.889" v="171" actId="20577"/>
          <ac:spMkLst>
            <pc:docMk/>
            <pc:sldMk cId="3212349241" sldId="257"/>
            <ac:spMk id="3" creationId="{31751C42-3F4F-A172-018F-83AE69EA92E6}"/>
          </ac:spMkLst>
        </pc:spChg>
      </pc:sldChg>
      <pc:sldChg chg="modSp new ord">
        <pc:chgData name="sgiroux46 Samuel" userId="S::sgiroux46@scol.qc.ca::e8c18e08-6f16-46a8-9ba0-724dfd327199" providerId="AD" clId="Web-{5F86CA81-2201-41E7-AC2C-70F994948709}" dt="2023-12-01T20:21:40.640" v="175" actId="20577"/>
        <pc:sldMkLst>
          <pc:docMk/>
          <pc:sldMk cId="863166603" sldId="258"/>
        </pc:sldMkLst>
        <pc:spChg chg="mod">
          <ac:chgData name="sgiroux46 Samuel" userId="S::sgiroux46@scol.qc.ca::e8c18e08-6f16-46a8-9ba0-724dfd327199" providerId="AD" clId="Web-{5F86CA81-2201-41E7-AC2C-70F994948709}" dt="2023-12-01T20:21:40.640" v="175" actId="20577"/>
          <ac:spMkLst>
            <pc:docMk/>
            <pc:sldMk cId="863166603" sldId="258"/>
            <ac:spMk id="2" creationId="{2D9AFE92-867A-604C-8016-7269D3697E73}"/>
          </ac:spMkLst>
        </pc:spChg>
        <pc:spChg chg="mod">
          <ac:chgData name="sgiroux46 Samuel" userId="S::sgiroux46@scol.qc.ca::e8c18e08-6f16-46a8-9ba0-724dfd327199" providerId="AD" clId="Web-{5F86CA81-2201-41E7-AC2C-70F994948709}" dt="2023-12-01T20:21:10.499" v="169" actId="20577"/>
          <ac:spMkLst>
            <pc:docMk/>
            <pc:sldMk cId="863166603" sldId="258"/>
            <ac:spMk id="3" creationId="{0AEC83C6-92EF-1BA4-8437-B8DF5B7CCAF0}"/>
          </ac:spMkLst>
        </pc:spChg>
      </pc:sldChg>
      <pc:sldChg chg="modSp new">
        <pc:chgData name="sgiroux46 Samuel" userId="S::sgiroux46@scol.qc.ca::e8c18e08-6f16-46a8-9ba0-724dfd327199" providerId="AD" clId="Web-{5F86CA81-2201-41E7-AC2C-70F994948709}" dt="2023-12-01T20:19:29.701" v="150" actId="20577"/>
        <pc:sldMkLst>
          <pc:docMk/>
          <pc:sldMk cId="729331688" sldId="259"/>
        </pc:sldMkLst>
        <pc:spChg chg="mod">
          <ac:chgData name="sgiroux46 Samuel" userId="S::sgiroux46@scol.qc.ca::e8c18e08-6f16-46a8-9ba0-724dfd327199" providerId="AD" clId="Web-{5F86CA81-2201-41E7-AC2C-70F994948709}" dt="2023-12-01T20:19:29.701" v="150" actId="20577"/>
          <ac:spMkLst>
            <pc:docMk/>
            <pc:sldMk cId="729331688" sldId="259"/>
            <ac:spMk id="3" creationId="{F3EF7802-8922-3302-24A5-83B616DEFA26}"/>
          </ac:spMkLst>
        </pc:spChg>
      </pc:sldChg>
      <pc:sldChg chg="modSp new">
        <pc:chgData name="sgiroux46 Samuel" userId="S::sgiroux46@scol.qc.ca::e8c18e08-6f16-46a8-9ba0-724dfd327199" providerId="AD" clId="Web-{5F86CA81-2201-41E7-AC2C-70F994948709}" dt="2023-12-01T20:21:50.702" v="179" actId="20577"/>
        <pc:sldMkLst>
          <pc:docMk/>
          <pc:sldMk cId="14850211" sldId="260"/>
        </pc:sldMkLst>
        <pc:spChg chg="mod">
          <ac:chgData name="sgiroux46 Samuel" userId="S::sgiroux46@scol.qc.ca::e8c18e08-6f16-46a8-9ba0-724dfd327199" providerId="AD" clId="Web-{5F86CA81-2201-41E7-AC2C-70F994948709}" dt="2023-12-01T20:21:50.702" v="179" actId="20577"/>
          <ac:spMkLst>
            <pc:docMk/>
            <pc:sldMk cId="14850211" sldId="260"/>
            <ac:spMk id="3" creationId="{D32E2690-96B7-C75C-F640-9ECB1EE79EAC}"/>
          </ac:spMkLst>
        </pc:spChg>
      </pc:sldChg>
      <pc:sldChg chg="modSp new">
        <pc:chgData name="sgiroux46 Samuel" userId="S::sgiroux46@scol.qc.ca::e8c18e08-6f16-46a8-9ba0-724dfd327199" providerId="AD" clId="Web-{5F86CA81-2201-41E7-AC2C-70F994948709}" dt="2023-12-01T20:23:04" v="200" actId="20577"/>
        <pc:sldMkLst>
          <pc:docMk/>
          <pc:sldMk cId="202553929" sldId="261"/>
        </pc:sldMkLst>
        <pc:spChg chg="mod">
          <ac:chgData name="sgiroux46 Samuel" userId="S::sgiroux46@scol.qc.ca::e8c18e08-6f16-46a8-9ba0-724dfd327199" providerId="AD" clId="Web-{5F86CA81-2201-41E7-AC2C-70F994948709}" dt="2023-12-01T20:23:04" v="200" actId="20577"/>
          <ac:spMkLst>
            <pc:docMk/>
            <pc:sldMk cId="202553929" sldId="261"/>
            <ac:spMk id="2" creationId="{EC7746ED-AF85-3688-4584-F9628614E688}"/>
          </ac:spMkLst>
        </pc:spChg>
        <pc:spChg chg="mod">
          <ac:chgData name="sgiroux46 Samuel" userId="S::sgiroux46@scol.qc.ca::e8c18e08-6f16-46a8-9ba0-724dfd327199" providerId="AD" clId="Web-{5F86CA81-2201-41E7-AC2C-70F994948709}" dt="2023-12-01T20:22:01.312" v="181" actId="20577"/>
          <ac:spMkLst>
            <pc:docMk/>
            <pc:sldMk cId="202553929" sldId="261"/>
            <ac:spMk id="3" creationId="{96F88113-7B66-F073-59C7-47BF6D55A291}"/>
          </ac:spMkLst>
        </pc:spChg>
      </pc:sldChg>
      <pc:sldChg chg="modSp new">
        <pc:chgData name="sgiroux46 Samuel" userId="S::sgiroux46@scol.qc.ca::e8c18e08-6f16-46a8-9ba0-724dfd327199" providerId="AD" clId="Web-{5F86CA81-2201-41E7-AC2C-70F994948709}" dt="2023-12-01T20:23:31.172" v="205" actId="20577"/>
        <pc:sldMkLst>
          <pc:docMk/>
          <pc:sldMk cId="2350321" sldId="262"/>
        </pc:sldMkLst>
        <pc:spChg chg="mod">
          <ac:chgData name="sgiroux46 Samuel" userId="S::sgiroux46@scol.qc.ca::e8c18e08-6f16-46a8-9ba0-724dfd327199" providerId="AD" clId="Web-{5F86CA81-2201-41E7-AC2C-70F994948709}" dt="2023-12-01T20:23:31.172" v="205" actId="20577"/>
          <ac:spMkLst>
            <pc:docMk/>
            <pc:sldMk cId="2350321" sldId="262"/>
            <ac:spMk id="3" creationId="{211B01BA-85E9-B78A-6F50-829B46C2FD23}"/>
          </ac:spMkLst>
        </pc:spChg>
      </pc:sldChg>
      <pc:sldChg chg="addSp delSp modSp new">
        <pc:chgData name="sgiroux46 Samuel" userId="S::sgiroux46@scol.qc.ca::e8c18e08-6f16-46a8-9ba0-724dfd327199" providerId="AD" clId="Web-{5F86CA81-2201-41E7-AC2C-70F994948709}" dt="2023-12-01T20:24:16.329" v="216" actId="20577"/>
        <pc:sldMkLst>
          <pc:docMk/>
          <pc:sldMk cId="1403123179" sldId="263"/>
        </pc:sldMkLst>
        <pc:spChg chg="mod">
          <ac:chgData name="sgiroux46 Samuel" userId="S::sgiroux46@scol.qc.ca::e8c18e08-6f16-46a8-9ba0-724dfd327199" providerId="AD" clId="Web-{5F86CA81-2201-41E7-AC2C-70F994948709}" dt="2023-12-01T20:24:16.329" v="216" actId="20577"/>
          <ac:spMkLst>
            <pc:docMk/>
            <pc:sldMk cId="1403123179" sldId="263"/>
            <ac:spMk id="2" creationId="{7D45C264-F95C-7896-07F1-4A5FAFAF301D}"/>
          </ac:spMkLst>
        </pc:spChg>
        <pc:spChg chg="mod">
          <ac:chgData name="sgiroux46 Samuel" userId="S::sgiroux46@scol.qc.ca::e8c18e08-6f16-46a8-9ba0-724dfd327199" providerId="AD" clId="Web-{5F86CA81-2201-41E7-AC2C-70F994948709}" dt="2023-12-01T20:20:42.358" v="159" actId="20577"/>
          <ac:spMkLst>
            <pc:docMk/>
            <pc:sldMk cId="1403123179" sldId="263"/>
            <ac:spMk id="3" creationId="{9E900459-B582-B0A3-83DD-4564C52D0098}"/>
          </ac:spMkLst>
        </pc:spChg>
        <pc:spChg chg="add del mod">
          <ac:chgData name="sgiroux46 Samuel" userId="S::sgiroux46@scol.qc.ca::e8c18e08-6f16-46a8-9ba0-724dfd327199" providerId="AD" clId="Web-{5F86CA81-2201-41E7-AC2C-70F994948709}" dt="2023-12-01T20:20:00.545" v="157"/>
          <ac:spMkLst>
            <pc:docMk/>
            <pc:sldMk cId="1403123179" sldId="263"/>
            <ac:spMk id="4" creationId="{3D15C465-89D6-172C-6D63-1A1A476F1FDD}"/>
          </ac:spMkLst>
        </pc:spChg>
      </pc:sldChg>
      <pc:sldChg chg="modSp new">
        <pc:chgData name="sgiroux46 Samuel" userId="S::sgiroux46@scol.qc.ca::e8c18e08-6f16-46a8-9ba0-724dfd327199" providerId="AD" clId="Web-{5F86CA81-2201-41E7-AC2C-70F994948709}" dt="2023-12-01T20:24:32.251" v="225" actId="20577"/>
        <pc:sldMkLst>
          <pc:docMk/>
          <pc:sldMk cId="1130122177" sldId="264"/>
        </pc:sldMkLst>
        <pc:spChg chg="mod">
          <ac:chgData name="sgiroux46 Samuel" userId="S::sgiroux46@scol.qc.ca::e8c18e08-6f16-46a8-9ba0-724dfd327199" providerId="AD" clId="Web-{5F86CA81-2201-41E7-AC2C-70F994948709}" dt="2023-12-01T20:24:32.251" v="225" actId="20577"/>
          <ac:spMkLst>
            <pc:docMk/>
            <pc:sldMk cId="1130122177" sldId="264"/>
            <ac:spMk id="3" creationId="{BC924803-3DC8-4F2F-458C-52641F10C99E}"/>
          </ac:spMkLst>
        </pc:spChg>
      </pc:sldChg>
      <pc:sldChg chg="modSp new">
        <pc:chgData name="sgiroux46 Samuel" userId="S::sgiroux46@scol.qc.ca::e8c18e08-6f16-46a8-9ba0-724dfd327199" providerId="AD" clId="Web-{5F86CA81-2201-41E7-AC2C-70F994948709}" dt="2023-12-01T20:29:31.457" v="255" actId="20577"/>
        <pc:sldMkLst>
          <pc:docMk/>
          <pc:sldMk cId="1330891013" sldId="265"/>
        </pc:sldMkLst>
        <pc:spChg chg="mod">
          <ac:chgData name="sgiroux46 Samuel" userId="S::sgiroux46@scol.qc.ca::e8c18e08-6f16-46a8-9ba0-724dfd327199" providerId="AD" clId="Web-{5F86CA81-2201-41E7-AC2C-70F994948709}" dt="2023-12-01T20:29:22.019" v="253" actId="20577"/>
          <ac:spMkLst>
            <pc:docMk/>
            <pc:sldMk cId="1330891013" sldId="265"/>
            <ac:spMk id="2" creationId="{BB747478-C383-C5DB-E97E-D70547482E21}"/>
          </ac:spMkLst>
        </pc:spChg>
        <pc:spChg chg="mod">
          <ac:chgData name="sgiroux46 Samuel" userId="S::sgiroux46@scol.qc.ca::e8c18e08-6f16-46a8-9ba0-724dfd327199" providerId="AD" clId="Web-{5F86CA81-2201-41E7-AC2C-70F994948709}" dt="2023-12-01T20:29:31.457" v="255" actId="20577"/>
          <ac:spMkLst>
            <pc:docMk/>
            <pc:sldMk cId="1330891013" sldId="265"/>
            <ac:spMk id="3" creationId="{621CC589-E2C7-701E-0B31-B2DA3B8B755C}"/>
          </ac:spMkLst>
        </pc:spChg>
      </pc:sldChg>
      <pc:sldChg chg="modSp new">
        <pc:chgData name="sgiroux46 Samuel" userId="S::sgiroux46@scol.qc.ca::e8c18e08-6f16-46a8-9ba0-724dfd327199" providerId="AD" clId="Web-{5F86CA81-2201-41E7-AC2C-70F994948709}" dt="2023-12-01T20:29:44.332" v="259" actId="20577"/>
        <pc:sldMkLst>
          <pc:docMk/>
          <pc:sldMk cId="3404125113" sldId="266"/>
        </pc:sldMkLst>
        <pc:spChg chg="mod">
          <ac:chgData name="sgiroux46 Samuel" userId="S::sgiroux46@scol.qc.ca::e8c18e08-6f16-46a8-9ba0-724dfd327199" providerId="AD" clId="Web-{5F86CA81-2201-41E7-AC2C-70F994948709}" dt="2023-12-01T20:29:44.332" v="259" actId="20577"/>
          <ac:spMkLst>
            <pc:docMk/>
            <pc:sldMk cId="3404125113" sldId="266"/>
            <ac:spMk id="3" creationId="{437AE9D1-9C73-2242-56E2-E05E8D9D1F4B}"/>
          </ac:spMkLst>
        </pc:spChg>
      </pc:sldChg>
      <pc:sldChg chg="modSp new">
        <pc:chgData name="sgiroux46 Samuel" userId="S::sgiroux46@scol.qc.ca::e8c18e08-6f16-46a8-9ba0-724dfd327199" providerId="AD" clId="Web-{5F86CA81-2201-41E7-AC2C-70F994948709}" dt="2023-12-01T20:30:52.645" v="279" actId="20577"/>
        <pc:sldMkLst>
          <pc:docMk/>
          <pc:sldMk cId="942678667" sldId="267"/>
        </pc:sldMkLst>
        <pc:spChg chg="mod">
          <ac:chgData name="sgiroux46 Samuel" userId="S::sgiroux46@scol.qc.ca::e8c18e08-6f16-46a8-9ba0-724dfd327199" providerId="AD" clId="Web-{5F86CA81-2201-41E7-AC2C-70F994948709}" dt="2023-12-01T20:30:52.645" v="279" actId="20577"/>
          <ac:spMkLst>
            <pc:docMk/>
            <pc:sldMk cId="942678667" sldId="267"/>
            <ac:spMk id="2" creationId="{3FFA3EE0-F945-A313-E51F-9F7A31F924D0}"/>
          </ac:spMkLst>
        </pc:spChg>
        <pc:spChg chg="mod">
          <ac:chgData name="sgiroux46 Samuel" userId="S::sgiroux46@scol.qc.ca::e8c18e08-6f16-46a8-9ba0-724dfd327199" providerId="AD" clId="Web-{5F86CA81-2201-41E7-AC2C-70F994948709}" dt="2023-12-01T20:29:51.582" v="263" actId="20577"/>
          <ac:spMkLst>
            <pc:docMk/>
            <pc:sldMk cId="942678667" sldId="267"/>
            <ac:spMk id="3" creationId="{38796D12-FFF2-30D5-C673-4F9E43B7682C}"/>
          </ac:spMkLst>
        </pc:spChg>
      </pc:sldChg>
      <pc:sldChg chg="modSp new">
        <pc:chgData name="sgiroux46 Samuel" userId="S::sgiroux46@scol.qc.ca::e8c18e08-6f16-46a8-9ba0-724dfd327199" providerId="AD" clId="Web-{5F86CA81-2201-41E7-AC2C-70F994948709}" dt="2023-12-01T20:32:56.287" v="286" actId="20577"/>
        <pc:sldMkLst>
          <pc:docMk/>
          <pc:sldMk cId="408004844" sldId="268"/>
        </pc:sldMkLst>
        <pc:spChg chg="mod">
          <ac:chgData name="sgiroux46 Samuel" userId="S::sgiroux46@scol.qc.ca::e8c18e08-6f16-46a8-9ba0-724dfd327199" providerId="AD" clId="Web-{5F86CA81-2201-41E7-AC2C-70F994948709}" dt="2023-12-01T20:32:56.287" v="286" actId="20577"/>
          <ac:spMkLst>
            <pc:docMk/>
            <pc:sldMk cId="408004844" sldId="268"/>
            <ac:spMk id="3" creationId="{8FD69772-6CE8-DB37-94C9-F347D1165CA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Contraception par Samuel Giroux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47478-C383-C5DB-E97E-D70547482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Synonime de </a:t>
            </a:r>
            <a:r>
              <a:rPr lang="en-US" dirty="0" err="1">
                <a:cs typeface="Calibri Light"/>
              </a:rPr>
              <a:t>contraceptif</a:t>
            </a:r>
            <a:r>
              <a:rPr lang="en-US" dirty="0">
                <a:cs typeface="Calibri Light"/>
              </a:rPr>
              <a:t> injectable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CC589-E2C7-701E-0B31-B2DA3B8B7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 contraceptive</a:t>
            </a:r>
          </a:p>
          <a:p>
            <a:r>
              <a:rPr lang="en-US" dirty="0" err="1">
                <a:cs typeface="Calibri"/>
              </a:rPr>
              <a:t>Pilluledu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lendemain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Condom</a:t>
            </a:r>
          </a:p>
          <a:p>
            <a:r>
              <a:rPr lang="en-US" dirty="0">
                <a:cs typeface="Calibri"/>
              </a:rPr>
              <a:t>Timbre </a:t>
            </a:r>
            <a:r>
              <a:rPr lang="en-US" dirty="0" err="1">
                <a:cs typeface="Calibri"/>
              </a:rPr>
              <a:t>contraceptif</a:t>
            </a:r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Stérilet</a:t>
            </a:r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Vasectomie</a:t>
            </a:r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 injectable</a:t>
            </a:r>
          </a:p>
          <a:p>
            <a:r>
              <a:rPr lang="en-US" dirty="0">
                <a:cs typeface="Calibri"/>
              </a:rPr>
              <a:t>Ligature des trompe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891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B2140-0906-F43D-1928-DC9BDC45D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AE9D1-9C73-2242-56E2-E05E8D9D1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Opération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404125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A3EE0-F945-A313-E51F-9F7A31F92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Synonime de ligature des </a:t>
            </a:r>
            <a:r>
              <a:rPr lang="en-US" dirty="0" err="1">
                <a:cs typeface="Calibri Light"/>
              </a:rPr>
              <a:t>trompes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96D12-FFF2-30D5-C673-4F9E43B76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 contraceptive</a:t>
            </a:r>
          </a:p>
          <a:p>
            <a:r>
              <a:rPr lang="en-US" dirty="0" err="1">
                <a:cs typeface="Calibri"/>
              </a:rPr>
              <a:t>Pilluledu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lendemain</a:t>
            </a:r>
          </a:p>
          <a:p>
            <a:r>
              <a:rPr lang="en-US" dirty="0">
                <a:cs typeface="Calibri"/>
              </a:rPr>
              <a:t>Condom</a:t>
            </a:r>
          </a:p>
          <a:p>
            <a:r>
              <a:rPr lang="en-US" dirty="0">
                <a:cs typeface="Calibri"/>
              </a:rPr>
              <a:t>Timbre </a:t>
            </a:r>
            <a:r>
              <a:rPr lang="en-US" dirty="0" err="1">
                <a:cs typeface="Calibri"/>
              </a:rPr>
              <a:t>contraceptif</a:t>
            </a:r>
          </a:p>
          <a:p>
            <a:r>
              <a:rPr lang="en-US" dirty="0" err="1">
                <a:cs typeface="Calibri"/>
              </a:rPr>
              <a:t>Stérilet</a:t>
            </a:r>
          </a:p>
          <a:p>
            <a:r>
              <a:rPr lang="en-US" dirty="0" err="1">
                <a:cs typeface="Calibri"/>
              </a:rPr>
              <a:t>Vasectomie</a:t>
            </a:r>
          </a:p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 injectable</a:t>
            </a:r>
          </a:p>
          <a:p>
            <a:r>
              <a:rPr lang="en-US" dirty="0">
                <a:cs typeface="Calibri"/>
              </a:rPr>
              <a:t>Ligature des trompe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678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D21DD-1486-2A63-3885-5DDA84496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69772-6CE8-DB37-94C9-F347D1165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opération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408004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1F74C-2551-83F1-50F7-45694B011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Trouve</a:t>
            </a:r>
            <a:r>
              <a:rPr lang="en-US" dirty="0">
                <a:cs typeface="Calibri Light"/>
              </a:rPr>
              <a:t> le </a:t>
            </a:r>
            <a:r>
              <a:rPr lang="en-US" dirty="0" err="1">
                <a:cs typeface="Calibri Light"/>
              </a:rPr>
              <a:t>synonyme</a:t>
            </a:r>
            <a:r>
              <a:rPr lang="en-US" dirty="0">
                <a:cs typeface="Calibri Light"/>
              </a:rPr>
              <a:t> de Le </a:t>
            </a:r>
            <a:r>
              <a:rPr lang="en-US" dirty="0" err="1">
                <a:cs typeface="Calibri Light"/>
              </a:rPr>
              <a:t>contraceptif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d'urgence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51C42-3F4F-A172-018F-83AE69EA9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 contraceptive</a:t>
            </a:r>
          </a:p>
          <a:p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 du </a:t>
            </a:r>
            <a:r>
              <a:rPr lang="en-US" dirty="0" err="1">
                <a:cs typeface="Calibri"/>
              </a:rPr>
              <a:t>lendemain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Condom</a:t>
            </a:r>
          </a:p>
          <a:p>
            <a:r>
              <a:rPr lang="en-US" dirty="0">
                <a:cs typeface="Calibri"/>
              </a:rPr>
              <a:t>Timbre </a:t>
            </a:r>
            <a:r>
              <a:rPr lang="en-US" err="1">
                <a:cs typeface="Calibri"/>
              </a:rPr>
              <a:t>contraceptif</a:t>
            </a:r>
            <a:endParaRPr lang="en-US" dirty="0" err="1">
              <a:cs typeface="Calibri"/>
            </a:endParaRPr>
          </a:p>
          <a:p>
            <a:r>
              <a:rPr lang="en-US" dirty="0" err="1">
                <a:cs typeface="Calibri"/>
              </a:rPr>
              <a:t>Stérilet</a:t>
            </a:r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Vasectomie</a:t>
            </a:r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 injectable</a:t>
            </a:r>
          </a:p>
          <a:p>
            <a:r>
              <a:rPr lang="en-US" dirty="0">
                <a:cs typeface="Calibri"/>
              </a:rPr>
              <a:t>Ligature des trompe</a:t>
            </a:r>
          </a:p>
        </p:txBody>
      </p:sp>
    </p:spTree>
    <p:extLst>
      <p:ext uri="{BB962C8B-B14F-4D97-AF65-F5344CB8AC3E}">
        <p14:creationId xmlns:p14="http://schemas.microsoft.com/office/powerpoint/2010/main" val="3212349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F30F1-A2E7-0C25-3DC1-EDB53E3BF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F7802-8922-3302-24A5-83B616DEF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contaceptif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729331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AFE92-867A-604C-8016-7269D369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Synonime de </a:t>
            </a:r>
            <a:r>
              <a:rPr lang="en-US" dirty="0" err="1">
                <a:cs typeface="Calibri Light"/>
              </a:rPr>
              <a:t>consevatif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C83C6-92EF-1BA4-8437-B8DF5B7CC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 contraceptive</a:t>
            </a:r>
          </a:p>
          <a:p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 du </a:t>
            </a:r>
            <a:r>
              <a:rPr lang="en-US" dirty="0" err="1">
                <a:cs typeface="Calibri"/>
              </a:rPr>
              <a:t>lendemain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Condom</a:t>
            </a:r>
          </a:p>
          <a:p>
            <a:r>
              <a:rPr lang="en-US" dirty="0">
                <a:cs typeface="Calibri"/>
              </a:rPr>
              <a:t>Timbre </a:t>
            </a:r>
            <a:r>
              <a:rPr lang="en-US" dirty="0" err="1">
                <a:cs typeface="Calibri"/>
              </a:rPr>
              <a:t>contraceptif</a:t>
            </a:r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Stérilet</a:t>
            </a:r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Vasectomie</a:t>
            </a:r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 injectable</a:t>
            </a:r>
          </a:p>
          <a:p>
            <a:r>
              <a:rPr lang="en-US" dirty="0">
                <a:cs typeface="Calibri"/>
              </a:rPr>
              <a:t>Ligature des trompe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166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BF570-D0B4-E908-3025-3C58037D3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E2690-96B7-C75C-F640-9ECB1EE79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Condom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0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746ED-AF85-3688-4584-F9628614E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Synonime de Timbre </a:t>
            </a:r>
            <a:r>
              <a:rPr lang="en-US" dirty="0" err="1">
                <a:cs typeface="Calibri Light"/>
              </a:rPr>
              <a:t>contraceptif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88113-7B66-F073-59C7-47BF6D55A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 contraceptive</a:t>
            </a:r>
          </a:p>
          <a:p>
            <a:r>
              <a:rPr lang="en-US" err="1">
                <a:cs typeface="Calibri"/>
              </a:rPr>
              <a:t>Pillule</a:t>
            </a:r>
            <a:r>
              <a:rPr lang="en-US">
                <a:cs typeface="Calibri"/>
              </a:rPr>
              <a:t> du</a:t>
            </a:r>
            <a:r>
              <a:rPr lang="en-US" dirty="0">
                <a:cs typeface="Calibri"/>
              </a:rPr>
              <a:t> </a:t>
            </a:r>
            <a:r>
              <a:rPr lang="en-US" err="1">
                <a:cs typeface="Calibri"/>
              </a:rPr>
              <a:t>lendemain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Condom</a:t>
            </a:r>
          </a:p>
          <a:p>
            <a:r>
              <a:rPr lang="en-US" dirty="0">
                <a:cs typeface="Calibri"/>
              </a:rPr>
              <a:t>Timbre </a:t>
            </a:r>
            <a:r>
              <a:rPr lang="en-US" dirty="0" err="1">
                <a:cs typeface="Calibri"/>
              </a:rPr>
              <a:t>contraceptif</a:t>
            </a:r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Stérilet</a:t>
            </a:r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Vasectomie</a:t>
            </a:r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 injectable</a:t>
            </a:r>
          </a:p>
          <a:p>
            <a:r>
              <a:rPr lang="en-US" dirty="0">
                <a:cs typeface="Calibri"/>
              </a:rPr>
              <a:t>Ligature des trompe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53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16073-DB83-927C-3E3F-EEA6B03AD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B01BA-85E9-B78A-6F50-829B46C2F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Timbre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5C264-F95C-7896-07F1-4A5FAFAF3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Synonime de </a:t>
            </a:r>
            <a:r>
              <a:rPr lang="en-US" dirty="0" err="1">
                <a:cs typeface="Calibri Light"/>
              </a:rPr>
              <a:t>stérilet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00459-B582-B0A3-83DD-4564C52D0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Pillule</a:t>
            </a:r>
            <a:r>
              <a:rPr lang="en-US" dirty="0">
                <a:cs typeface="Calibri"/>
              </a:rPr>
              <a:t> contraceptive</a:t>
            </a:r>
          </a:p>
          <a:p>
            <a:r>
              <a:rPr lang="en-US" dirty="0" err="1">
                <a:cs typeface="Calibri"/>
              </a:rPr>
              <a:t>Pilluledu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lendemain</a:t>
            </a:r>
          </a:p>
          <a:p>
            <a:r>
              <a:rPr lang="en-US" dirty="0">
                <a:cs typeface="Calibri"/>
              </a:rPr>
              <a:t>Condom</a:t>
            </a:r>
          </a:p>
          <a:p>
            <a:r>
              <a:rPr lang="en-US" dirty="0">
                <a:cs typeface="Calibri"/>
              </a:rPr>
              <a:t>Timbre </a:t>
            </a:r>
            <a:r>
              <a:rPr lang="en-US" dirty="0" err="1">
                <a:cs typeface="Calibri"/>
              </a:rPr>
              <a:t>contraceptif</a:t>
            </a:r>
          </a:p>
          <a:p>
            <a:r>
              <a:rPr lang="en-US" dirty="0" err="1">
                <a:cs typeface="Calibri"/>
              </a:rPr>
              <a:t>Stérilet</a:t>
            </a:r>
          </a:p>
          <a:p>
            <a:r>
              <a:rPr lang="en-US" dirty="0" err="1">
                <a:cs typeface="Calibri"/>
              </a:rPr>
              <a:t>Vasectomie</a:t>
            </a:r>
          </a:p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 injectable</a:t>
            </a:r>
          </a:p>
          <a:p>
            <a:r>
              <a:rPr lang="en-US" dirty="0">
                <a:cs typeface="Calibri"/>
              </a:rPr>
              <a:t>Ligature des trompe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123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9DFA2-3921-5038-A665-3555C6C5D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24803-3DC8-4F2F-458C-52641F10C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Vasectomie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130122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Contraception par Samuel Giroux</vt:lpstr>
      <vt:lpstr>Trouve le synonyme de Le contraceptif d'urgence</vt:lpstr>
      <vt:lpstr>PowerPoint Presentation</vt:lpstr>
      <vt:lpstr>Synonime de consevatif</vt:lpstr>
      <vt:lpstr>PowerPoint Presentation</vt:lpstr>
      <vt:lpstr>Synonime de Timbre contraceptif</vt:lpstr>
      <vt:lpstr>PowerPoint Presentation</vt:lpstr>
      <vt:lpstr>Synonime de stérilet</vt:lpstr>
      <vt:lpstr>PowerPoint Presentation</vt:lpstr>
      <vt:lpstr>Synonime de contraceptif injectable</vt:lpstr>
      <vt:lpstr>PowerPoint Presentation</vt:lpstr>
      <vt:lpstr>Synonime de ligature des trompes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104</cp:revision>
  <dcterms:created xsi:type="dcterms:W3CDTF">2023-12-01T20:06:09Z</dcterms:created>
  <dcterms:modified xsi:type="dcterms:W3CDTF">2023-12-01T20:32:56Z</dcterms:modified>
</cp:coreProperties>
</file>