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476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321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953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481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328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107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69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96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165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120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254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96C24-9245-446E-83B4-B3041553EF5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7334-FADB-437B-9229-2A2B65B57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073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85365" y="89629"/>
            <a:ext cx="9144000" cy="2387600"/>
          </a:xfrm>
        </p:spPr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Fais par </a:t>
            </a:r>
            <a:r>
              <a:rPr lang="fr-CA" dirty="0" err="1" smtClean="0"/>
              <a:t>samuel</a:t>
            </a:r>
            <a:r>
              <a:rPr lang="fr-CA" dirty="0" smtClean="0"/>
              <a:t> </a:t>
            </a:r>
            <a:r>
              <a:rPr lang="fr-CA" dirty="0" err="1" smtClean="0"/>
              <a:t>giroux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0036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isocèle 4"/>
          <p:cNvSpPr/>
          <p:nvPr/>
        </p:nvSpPr>
        <p:spPr>
          <a:xfrm>
            <a:off x="4964865" y="900556"/>
            <a:ext cx="1116106" cy="137729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6007012" y="3663454"/>
            <a:ext cx="860612" cy="89256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rot="16200000">
            <a:off x="4179506" y="3641940"/>
            <a:ext cx="860612" cy="89256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Rectangle 3"/>
          <p:cNvSpPr/>
          <p:nvPr/>
        </p:nvSpPr>
        <p:spPr>
          <a:xfrm>
            <a:off x="5038824" y="2280621"/>
            <a:ext cx="968188" cy="21192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4714551" y="2874134"/>
            <a:ext cx="1716068" cy="560033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Samuel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543167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Samuel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3</cp:revision>
  <dcterms:created xsi:type="dcterms:W3CDTF">2022-10-12T13:23:57Z</dcterms:created>
  <dcterms:modified xsi:type="dcterms:W3CDTF">2022-10-12T13:35:19Z</dcterms:modified>
</cp:coreProperties>
</file>