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BB35F8-F957-4F25-BEBF-928F086448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FC4271D-29E9-4B51-B87A-1A1A38ADDC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90AE7DE-07FE-4448-B0DF-A39A15768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03BB3-FCCE-44A6-85D1-BC3052118C5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565B443-1E76-4C76-8DA3-9AE0A787E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8F8A01-ACE1-4D6C-8A92-8D4FC00D1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8461-A96C-4A51-B590-2A3F81D43F5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63238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7817B8-CC8E-4301-ACA7-2E690B679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7F81D1A-A486-4A01-8913-AE5EF70743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42EB180-A2FD-44A5-B6D6-BB2465498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03BB3-FCCE-44A6-85D1-BC3052118C5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712BE58-F0E7-4DB0-AD54-2C36F48AC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0FBA446-6675-4223-B1CD-4D68CA4EC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8461-A96C-4A51-B590-2A3F81D43F5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69859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72ED1B3-F60C-47EF-9845-6B47603E89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4BCDE76-D96A-4333-B2E9-52770092E1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60CF73E-C300-427E-B874-102E55FF0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03BB3-FCCE-44A6-85D1-BC3052118C5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18DBBE-5527-461F-9C5B-9AF010A9C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9FB24E-184C-4B16-AF71-BFDBE7D9E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8461-A96C-4A51-B590-2A3F81D43F5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82976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594D0F-3A2D-458E-BD4B-7863D7274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DDC5DA6-4692-4E73-98EB-38DBE4E0F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190CF8E-6A9C-4153-8341-C7E6EC023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03BB3-FCCE-44A6-85D1-BC3052118C5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CF130F1-5476-4603-A533-AA2D9C3C3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D04C865-7F09-4804-852B-6A52DD6BC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8461-A96C-4A51-B590-2A3F81D43F5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57526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B954F0-AEF4-4978-8732-1F39D4BCC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DF2065E-ECBC-459D-A321-414AC088D1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B9B0578-3218-44E7-A11C-0951EBE9D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03BB3-FCCE-44A6-85D1-BC3052118C5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E27C67-5085-49D1-9608-5F599A14C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C5982D-585E-49E0-8DA0-E40CB2A0D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8461-A96C-4A51-B590-2A3F81D43F5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24677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4ED3A4-EA07-42E4-A133-849171029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78E1FD-E9C0-4CCD-BDED-62CA704163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E01EDF3-F286-4A2B-821D-36192B79F2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829463F-654E-47F7-B74F-8BBBEC2DB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03BB3-FCCE-44A6-85D1-BC3052118C5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9A6D374-D5DD-48EC-BB4F-56990E0F5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80CC8EF-D495-48CF-A6B0-F7E2FD2F6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8461-A96C-4A51-B590-2A3F81D43F5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79406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41EF9B-357E-4B2C-B097-5E9A2AFDC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AF8D7C3-B7DD-4F43-97AB-79C82F1225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0F2FFFA-2F5B-4C3C-A03B-8C45826B1C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787F027-5B17-4CD6-8025-98CC431634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9E3C54F-F2DD-40E9-87B0-9F40A1C351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E3F0ECA-AFC4-445D-AF79-4475F170D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03BB3-FCCE-44A6-85D1-BC3052118C5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1A420C2-34DE-4C46-862D-AE06AE9E3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C8B4DA4-9F22-4732-AA1B-5BF27C272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8461-A96C-4A51-B590-2A3F81D43F5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4826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A10DAF-047B-4260-A763-11F878447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86399A6-B70F-498C-8607-DF7811C82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03BB3-FCCE-44A6-85D1-BC3052118C5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FDEB781-C7C3-4509-BE52-E2F375D47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9411053-D616-455E-A0AC-1B16DFA25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8461-A96C-4A51-B590-2A3F81D43F5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38079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A89496D-7F3C-4CB5-9C4A-B6434AB9C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03BB3-FCCE-44A6-85D1-BC3052118C5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BEE279D-5027-4CAD-A7B4-3351A43FE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5D80722-1D45-49F0-ACEF-2339F7E1D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8461-A96C-4A51-B590-2A3F81D43F5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9487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305484-B380-4A7F-86A2-6EA94833D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4019639-A242-41BE-BCFF-C7D62E633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BCA91EF-6B9F-4C1E-8007-B5564BA195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0F7D178-0637-412C-AD42-48EA8841A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03BB3-FCCE-44A6-85D1-BC3052118C5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8B56473-7219-4C28-BA72-B44239D4C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C7FDCB1-B5E2-49AA-A943-E06E39BCB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8461-A96C-4A51-B590-2A3F81D43F5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70604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90801D-D56A-4068-AD8B-D7EFC9369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F45E269-F336-48E0-AC81-D593486540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749A8BB-6C87-4C84-A03E-8C35A9819C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1A92474-7E36-4890-BF55-C373CE808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03BB3-FCCE-44A6-85D1-BC3052118C5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A8F20E8-1524-4194-99DC-38372E10A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263C86-73F8-401A-BF39-DDBF75C78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8461-A96C-4A51-B590-2A3F81D43F5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97224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3A6A1D6-0593-4B76-9628-270922DE1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B3182FE-F0B7-4751-B0D4-13BA3309F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A7232E-BB9B-4EE9-9E0E-5437FE718D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03BB3-FCCE-44A6-85D1-BC3052118C5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459AC57-5190-4F52-9FA8-00ACAF8732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BACC0F2-BEBA-4A5E-8C9F-E34768E436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78461-A96C-4A51-B590-2A3F81D43F5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69526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203C619B-B2B1-4849-A1FE-31CA52E9E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fr-CA" dirty="0"/>
              <a:t>Breadboard.pptx fait par Samuel Giroux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10365A0-786A-4248-976F-C69726D81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33681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14FB58B7-A3AA-45DD-8EEA-148FD1F263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230" y="299850"/>
            <a:ext cx="7996873" cy="5462980"/>
          </a:xfrm>
          <a:prstGeom prst="rect">
            <a:avLst/>
          </a:prstGeom>
        </p:spPr>
      </p:pic>
      <p:sp>
        <p:nvSpPr>
          <p:cNvPr id="3" name="Sous-titre 2">
            <a:extLst>
              <a:ext uri="{FF2B5EF4-FFF2-40B4-BE49-F238E27FC236}">
                <a16:creationId xmlns:a16="http://schemas.microsoft.com/office/drawing/2014/main" id="{D08DD159-4DD4-4FCE-842A-2402E0433E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95370" y="4968586"/>
            <a:ext cx="9144000" cy="1655762"/>
          </a:xfrm>
        </p:spPr>
        <p:txBody>
          <a:bodyPr/>
          <a:lstStyle/>
          <a:p>
            <a:endParaRPr lang="fr-CA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C501FA-7A5B-46ED-94E7-668044A58573}"/>
              </a:ext>
            </a:extLst>
          </p:cNvPr>
          <p:cNvSpPr/>
          <p:nvPr/>
        </p:nvSpPr>
        <p:spPr>
          <a:xfrm>
            <a:off x="4313817" y="1730164"/>
            <a:ext cx="4582758" cy="6454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6B7EEE-4FFE-42EA-A9F9-979CF09B3A00}"/>
              </a:ext>
            </a:extLst>
          </p:cNvPr>
          <p:cNvSpPr/>
          <p:nvPr/>
        </p:nvSpPr>
        <p:spPr>
          <a:xfrm>
            <a:off x="4342504" y="4432151"/>
            <a:ext cx="4582758" cy="13263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8A94300-2735-47F3-9311-E1F902156763}"/>
              </a:ext>
            </a:extLst>
          </p:cNvPr>
          <p:cNvSpPr/>
          <p:nvPr/>
        </p:nvSpPr>
        <p:spPr>
          <a:xfrm>
            <a:off x="4313817" y="1570617"/>
            <a:ext cx="4582758" cy="7909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F9733B-5B21-4D97-926A-3FBD00A9A186}"/>
              </a:ext>
            </a:extLst>
          </p:cNvPr>
          <p:cNvSpPr/>
          <p:nvPr/>
        </p:nvSpPr>
        <p:spPr>
          <a:xfrm>
            <a:off x="4342504" y="4303059"/>
            <a:ext cx="4582758" cy="6454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B16582D-B522-4C53-96CD-54304BAE73E4}"/>
              </a:ext>
            </a:extLst>
          </p:cNvPr>
          <p:cNvSpPr/>
          <p:nvPr/>
        </p:nvSpPr>
        <p:spPr>
          <a:xfrm>
            <a:off x="4970033" y="2133805"/>
            <a:ext cx="75303" cy="775215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F8A3D2-3E0D-4892-9E04-40D828C2F0E4}"/>
              </a:ext>
            </a:extLst>
          </p:cNvPr>
          <p:cNvSpPr/>
          <p:nvPr/>
        </p:nvSpPr>
        <p:spPr>
          <a:xfrm>
            <a:off x="6357770" y="3227523"/>
            <a:ext cx="64545" cy="709221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Titre 11">
            <a:extLst>
              <a:ext uri="{FF2B5EF4-FFF2-40B4-BE49-F238E27FC236}">
                <a16:creationId xmlns:a16="http://schemas.microsoft.com/office/drawing/2014/main" id="{14F2C818-1496-4F47-BCCA-5809E6E43C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980158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7</Words>
  <Application>Microsoft Office PowerPoint</Application>
  <PresentationFormat>Grand écran</PresentationFormat>
  <Paragraphs>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Breadboard.pptx fait par Samuel Giroux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Breadboard.pptx</dc:title>
  <dc:creator>CSBE</dc:creator>
  <cp:lastModifiedBy>CSBE</cp:lastModifiedBy>
  <cp:revision>3</cp:revision>
  <dcterms:created xsi:type="dcterms:W3CDTF">2022-11-02T18:01:03Z</dcterms:created>
  <dcterms:modified xsi:type="dcterms:W3CDTF">2022-11-02T18:14:40Z</dcterms:modified>
</cp:coreProperties>
</file>