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69" autoAdjust="0"/>
    <p:restoredTop sz="94660"/>
  </p:normalViewPr>
  <p:slideViewPr>
    <p:cSldViewPr snapToGrid="0">
      <p:cViewPr varScale="1">
        <p:scale>
          <a:sx n="72" d="100"/>
          <a:sy n="72" d="100"/>
        </p:scale>
        <p:origin x="78" y="3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C558CFC-CBE8-0E94-DC43-F12EB2021FBB}"/>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fr-CA"/>
          </a:p>
        </p:txBody>
      </p:sp>
      <p:sp>
        <p:nvSpPr>
          <p:cNvPr id="3" name="Sous-titre 2">
            <a:extLst>
              <a:ext uri="{FF2B5EF4-FFF2-40B4-BE49-F238E27FC236}">
                <a16:creationId xmlns:a16="http://schemas.microsoft.com/office/drawing/2014/main" id="{1D0F30FA-2F6C-ACC5-67FD-D579EE90C5E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CA"/>
          </a:p>
        </p:txBody>
      </p:sp>
      <p:sp>
        <p:nvSpPr>
          <p:cNvPr id="4" name="Espace réservé de la date 3">
            <a:extLst>
              <a:ext uri="{FF2B5EF4-FFF2-40B4-BE49-F238E27FC236}">
                <a16:creationId xmlns:a16="http://schemas.microsoft.com/office/drawing/2014/main" id="{AB35F4E1-9852-9D00-29EF-669AE090BD72}"/>
              </a:ext>
            </a:extLst>
          </p:cNvPr>
          <p:cNvSpPr>
            <a:spLocks noGrp="1"/>
          </p:cNvSpPr>
          <p:nvPr>
            <p:ph type="dt" sz="half" idx="10"/>
          </p:nvPr>
        </p:nvSpPr>
        <p:spPr/>
        <p:txBody>
          <a:bodyPr/>
          <a:lstStyle/>
          <a:p>
            <a:fld id="{C4ACAD27-E94D-4539-92C5-C5A7522E4A43}" type="datetimeFigureOut">
              <a:rPr lang="fr-CA" smtClean="0"/>
              <a:t>2023-03-29</a:t>
            </a:fld>
            <a:endParaRPr lang="fr-CA"/>
          </a:p>
        </p:txBody>
      </p:sp>
      <p:sp>
        <p:nvSpPr>
          <p:cNvPr id="5" name="Espace réservé du pied de page 4">
            <a:extLst>
              <a:ext uri="{FF2B5EF4-FFF2-40B4-BE49-F238E27FC236}">
                <a16:creationId xmlns:a16="http://schemas.microsoft.com/office/drawing/2014/main" id="{7EA9DF6E-4925-46D7-88DD-FBBFAB8BE222}"/>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3F7B8B9A-85DD-4432-9C6F-9C19BBEFC758}"/>
              </a:ext>
            </a:extLst>
          </p:cNvPr>
          <p:cNvSpPr>
            <a:spLocks noGrp="1"/>
          </p:cNvSpPr>
          <p:nvPr>
            <p:ph type="sldNum" sz="quarter" idx="12"/>
          </p:nvPr>
        </p:nvSpPr>
        <p:spPr/>
        <p:txBody>
          <a:bodyPr/>
          <a:lstStyle/>
          <a:p>
            <a:fld id="{11CC4A67-1ABA-4F06-A84A-E40F60E598B1}" type="slidenum">
              <a:rPr lang="fr-CA" smtClean="0"/>
              <a:t>‹N°›</a:t>
            </a:fld>
            <a:endParaRPr lang="fr-CA"/>
          </a:p>
        </p:txBody>
      </p:sp>
    </p:spTree>
    <p:extLst>
      <p:ext uri="{BB962C8B-B14F-4D97-AF65-F5344CB8AC3E}">
        <p14:creationId xmlns:p14="http://schemas.microsoft.com/office/powerpoint/2010/main" val="25866626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1C15F18-0544-7419-E572-6683452D2130}"/>
              </a:ext>
            </a:extLst>
          </p:cNvPr>
          <p:cNvSpPr>
            <a:spLocks noGrp="1"/>
          </p:cNvSpPr>
          <p:nvPr>
            <p:ph type="title"/>
          </p:nvPr>
        </p:nvSpPr>
        <p:spPr/>
        <p:txBody>
          <a:bodyPr/>
          <a:lstStyle/>
          <a:p>
            <a:r>
              <a:rPr lang="fr-FR"/>
              <a:t>Modifiez le style du titre</a:t>
            </a:r>
            <a:endParaRPr lang="fr-CA"/>
          </a:p>
        </p:txBody>
      </p:sp>
      <p:sp>
        <p:nvSpPr>
          <p:cNvPr id="3" name="Espace réservé du texte vertical 2">
            <a:extLst>
              <a:ext uri="{FF2B5EF4-FFF2-40B4-BE49-F238E27FC236}">
                <a16:creationId xmlns:a16="http://schemas.microsoft.com/office/drawing/2014/main" id="{9BFB8B19-A882-E72A-1D05-E5E94FAB46BB}"/>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330495E6-7B7F-D70B-7868-89436E6BDA53}"/>
              </a:ext>
            </a:extLst>
          </p:cNvPr>
          <p:cNvSpPr>
            <a:spLocks noGrp="1"/>
          </p:cNvSpPr>
          <p:nvPr>
            <p:ph type="dt" sz="half" idx="10"/>
          </p:nvPr>
        </p:nvSpPr>
        <p:spPr/>
        <p:txBody>
          <a:bodyPr/>
          <a:lstStyle/>
          <a:p>
            <a:fld id="{C4ACAD27-E94D-4539-92C5-C5A7522E4A43}" type="datetimeFigureOut">
              <a:rPr lang="fr-CA" smtClean="0"/>
              <a:t>2023-03-29</a:t>
            </a:fld>
            <a:endParaRPr lang="fr-CA"/>
          </a:p>
        </p:txBody>
      </p:sp>
      <p:sp>
        <p:nvSpPr>
          <p:cNvPr id="5" name="Espace réservé du pied de page 4">
            <a:extLst>
              <a:ext uri="{FF2B5EF4-FFF2-40B4-BE49-F238E27FC236}">
                <a16:creationId xmlns:a16="http://schemas.microsoft.com/office/drawing/2014/main" id="{A9915A5E-9B8A-6BF4-87FF-A04EADA75869}"/>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27BAF379-A68F-F9D0-81A0-D3253158490B}"/>
              </a:ext>
            </a:extLst>
          </p:cNvPr>
          <p:cNvSpPr>
            <a:spLocks noGrp="1"/>
          </p:cNvSpPr>
          <p:nvPr>
            <p:ph type="sldNum" sz="quarter" idx="12"/>
          </p:nvPr>
        </p:nvSpPr>
        <p:spPr/>
        <p:txBody>
          <a:bodyPr/>
          <a:lstStyle/>
          <a:p>
            <a:fld id="{11CC4A67-1ABA-4F06-A84A-E40F60E598B1}" type="slidenum">
              <a:rPr lang="fr-CA" smtClean="0"/>
              <a:t>‹N°›</a:t>
            </a:fld>
            <a:endParaRPr lang="fr-CA"/>
          </a:p>
        </p:txBody>
      </p:sp>
    </p:spTree>
    <p:extLst>
      <p:ext uri="{BB962C8B-B14F-4D97-AF65-F5344CB8AC3E}">
        <p14:creationId xmlns:p14="http://schemas.microsoft.com/office/powerpoint/2010/main" val="19551591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EC5EBB8B-4848-DC52-88E5-11017564D5F2}"/>
              </a:ext>
            </a:extLst>
          </p:cNvPr>
          <p:cNvSpPr>
            <a:spLocks noGrp="1"/>
          </p:cNvSpPr>
          <p:nvPr>
            <p:ph type="title" orient="vert"/>
          </p:nvPr>
        </p:nvSpPr>
        <p:spPr>
          <a:xfrm>
            <a:off x="8724900" y="365125"/>
            <a:ext cx="2628900" cy="5811838"/>
          </a:xfrm>
        </p:spPr>
        <p:txBody>
          <a:bodyPr vert="eaVert"/>
          <a:lstStyle/>
          <a:p>
            <a:r>
              <a:rPr lang="fr-FR"/>
              <a:t>Modifiez le style du titre</a:t>
            </a:r>
            <a:endParaRPr lang="fr-CA"/>
          </a:p>
        </p:txBody>
      </p:sp>
      <p:sp>
        <p:nvSpPr>
          <p:cNvPr id="3" name="Espace réservé du texte vertical 2">
            <a:extLst>
              <a:ext uri="{FF2B5EF4-FFF2-40B4-BE49-F238E27FC236}">
                <a16:creationId xmlns:a16="http://schemas.microsoft.com/office/drawing/2014/main" id="{415D337F-1DE6-5B2F-6A22-CAEFD0054133}"/>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C9583B82-6901-C9C8-DDFE-7F697C50F5C8}"/>
              </a:ext>
            </a:extLst>
          </p:cNvPr>
          <p:cNvSpPr>
            <a:spLocks noGrp="1"/>
          </p:cNvSpPr>
          <p:nvPr>
            <p:ph type="dt" sz="half" idx="10"/>
          </p:nvPr>
        </p:nvSpPr>
        <p:spPr/>
        <p:txBody>
          <a:bodyPr/>
          <a:lstStyle/>
          <a:p>
            <a:fld id="{C4ACAD27-E94D-4539-92C5-C5A7522E4A43}" type="datetimeFigureOut">
              <a:rPr lang="fr-CA" smtClean="0"/>
              <a:t>2023-03-29</a:t>
            </a:fld>
            <a:endParaRPr lang="fr-CA"/>
          </a:p>
        </p:txBody>
      </p:sp>
      <p:sp>
        <p:nvSpPr>
          <p:cNvPr id="5" name="Espace réservé du pied de page 4">
            <a:extLst>
              <a:ext uri="{FF2B5EF4-FFF2-40B4-BE49-F238E27FC236}">
                <a16:creationId xmlns:a16="http://schemas.microsoft.com/office/drawing/2014/main" id="{93211EF0-8A15-9FC4-C0D1-97FF4AD090B0}"/>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C552A475-8C6F-D141-B0C6-414212DBCE55}"/>
              </a:ext>
            </a:extLst>
          </p:cNvPr>
          <p:cNvSpPr>
            <a:spLocks noGrp="1"/>
          </p:cNvSpPr>
          <p:nvPr>
            <p:ph type="sldNum" sz="quarter" idx="12"/>
          </p:nvPr>
        </p:nvSpPr>
        <p:spPr/>
        <p:txBody>
          <a:bodyPr/>
          <a:lstStyle/>
          <a:p>
            <a:fld id="{11CC4A67-1ABA-4F06-A84A-E40F60E598B1}" type="slidenum">
              <a:rPr lang="fr-CA" smtClean="0"/>
              <a:t>‹N°›</a:t>
            </a:fld>
            <a:endParaRPr lang="fr-CA"/>
          </a:p>
        </p:txBody>
      </p:sp>
    </p:spTree>
    <p:extLst>
      <p:ext uri="{BB962C8B-B14F-4D97-AF65-F5344CB8AC3E}">
        <p14:creationId xmlns:p14="http://schemas.microsoft.com/office/powerpoint/2010/main" val="36952043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3CF99CF-DDF8-871C-1BC0-D5705080C259}"/>
              </a:ext>
            </a:extLst>
          </p:cNvPr>
          <p:cNvSpPr>
            <a:spLocks noGrp="1"/>
          </p:cNvSpPr>
          <p:nvPr>
            <p:ph type="title"/>
          </p:nvPr>
        </p:nvSpPr>
        <p:spPr/>
        <p:txBody>
          <a:bodyPr/>
          <a:lstStyle/>
          <a:p>
            <a:r>
              <a:rPr lang="fr-FR"/>
              <a:t>Modifiez le style du titre</a:t>
            </a:r>
            <a:endParaRPr lang="fr-CA"/>
          </a:p>
        </p:txBody>
      </p:sp>
      <p:sp>
        <p:nvSpPr>
          <p:cNvPr id="3" name="Espace réservé du contenu 2">
            <a:extLst>
              <a:ext uri="{FF2B5EF4-FFF2-40B4-BE49-F238E27FC236}">
                <a16:creationId xmlns:a16="http://schemas.microsoft.com/office/drawing/2014/main" id="{40CA419B-C159-A4D7-A3E4-ED780F1C0DAF}"/>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6E726974-A852-6FC8-02DF-7ADCE9AE2756}"/>
              </a:ext>
            </a:extLst>
          </p:cNvPr>
          <p:cNvSpPr>
            <a:spLocks noGrp="1"/>
          </p:cNvSpPr>
          <p:nvPr>
            <p:ph type="dt" sz="half" idx="10"/>
          </p:nvPr>
        </p:nvSpPr>
        <p:spPr/>
        <p:txBody>
          <a:bodyPr/>
          <a:lstStyle/>
          <a:p>
            <a:fld id="{C4ACAD27-E94D-4539-92C5-C5A7522E4A43}" type="datetimeFigureOut">
              <a:rPr lang="fr-CA" smtClean="0"/>
              <a:t>2023-03-29</a:t>
            </a:fld>
            <a:endParaRPr lang="fr-CA"/>
          </a:p>
        </p:txBody>
      </p:sp>
      <p:sp>
        <p:nvSpPr>
          <p:cNvPr id="5" name="Espace réservé du pied de page 4">
            <a:extLst>
              <a:ext uri="{FF2B5EF4-FFF2-40B4-BE49-F238E27FC236}">
                <a16:creationId xmlns:a16="http://schemas.microsoft.com/office/drawing/2014/main" id="{D013AF52-D868-8ED6-8162-9DE263F45537}"/>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0CA2EB4A-9CAF-E6FC-5747-4253502A36A9}"/>
              </a:ext>
            </a:extLst>
          </p:cNvPr>
          <p:cNvSpPr>
            <a:spLocks noGrp="1"/>
          </p:cNvSpPr>
          <p:nvPr>
            <p:ph type="sldNum" sz="quarter" idx="12"/>
          </p:nvPr>
        </p:nvSpPr>
        <p:spPr/>
        <p:txBody>
          <a:bodyPr/>
          <a:lstStyle/>
          <a:p>
            <a:fld id="{11CC4A67-1ABA-4F06-A84A-E40F60E598B1}" type="slidenum">
              <a:rPr lang="fr-CA" smtClean="0"/>
              <a:t>‹N°›</a:t>
            </a:fld>
            <a:endParaRPr lang="fr-CA"/>
          </a:p>
        </p:txBody>
      </p:sp>
    </p:spTree>
    <p:extLst>
      <p:ext uri="{BB962C8B-B14F-4D97-AF65-F5344CB8AC3E}">
        <p14:creationId xmlns:p14="http://schemas.microsoft.com/office/powerpoint/2010/main" val="3640345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7714796-A272-1DC6-F9D9-CB3614E2A22E}"/>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fr-CA"/>
          </a:p>
        </p:txBody>
      </p:sp>
      <p:sp>
        <p:nvSpPr>
          <p:cNvPr id="3" name="Espace réservé du texte 2">
            <a:extLst>
              <a:ext uri="{FF2B5EF4-FFF2-40B4-BE49-F238E27FC236}">
                <a16:creationId xmlns:a16="http://schemas.microsoft.com/office/drawing/2014/main" id="{FBE96B94-9405-AA20-C70C-147D42F78DF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94790184-A66D-1756-CA42-17A8038DEEF7}"/>
              </a:ext>
            </a:extLst>
          </p:cNvPr>
          <p:cNvSpPr>
            <a:spLocks noGrp="1"/>
          </p:cNvSpPr>
          <p:nvPr>
            <p:ph type="dt" sz="half" idx="10"/>
          </p:nvPr>
        </p:nvSpPr>
        <p:spPr/>
        <p:txBody>
          <a:bodyPr/>
          <a:lstStyle/>
          <a:p>
            <a:fld id="{C4ACAD27-E94D-4539-92C5-C5A7522E4A43}" type="datetimeFigureOut">
              <a:rPr lang="fr-CA" smtClean="0"/>
              <a:t>2023-03-29</a:t>
            </a:fld>
            <a:endParaRPr lang="fr-CA"/>
          </a:p>
        </p:txBody>
      </p:sp>
      <p:sp>
        <p:nvSpPr>
          <p:cNvPr id="5" name="Espace réservé du pied de page 4">
            <a:extLst>
              <a:ext uri="{FF2B5EF4-FFF2-40B4-BE49-F238E27FC236}">
                <a16:creationId xmlns:a16="http://schemas.microsoft.com/office/drawing/2014/main" id="{DDBD441B-8786-FCB0-9C41-54F78C21CD55}"/>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E8622CDF-72A5-7A27-59CF-6C3211BA3303}"/>
              </a:ext>
            </a:extLst>
          </p:cNvPr>
          <p:cNvSpPr>
            <a:spLocks noGrp="1"/>
          </p:cNvSpPr>
          <p:nvPr>
            <p:ph type="sldNum" sz="quarter" idx="12"/>
          </p:nvPr>
        </p:nvSpPr>
        <p:spPr/>
        <p:txBody>
          <a:bodyPr/>
          <a:lstStyle/>
          <a:p>
            <a:fld id="{11CC4A67-1ABA-4F06-A84A-E40F60E598B1}" type="slidenum">
              <a:rPr lang="fr-CA" smtClean="0"/>
              <a:t>‹N°›</a:t>
            </a:fld>
            <a:endParaRPr lang="fr-CA"/>
          </a:p>
        </p:txBody>
      </p:sp>
    </p:spTree>
    <p:extLst>
      <p:ext uri="{BB962C8B-B14F-4D97-AF65-F5344CB8AC3E}">
        <p14:creationId xmlns:p14="http://schemas.microsoft.com/office/powerpoint/2010/main" val="1838667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A6D60DD-0082-DB2F-B48B-629C295DAF67}"/>
              </a:ext>
            </a:extLst>
          </p:cNvPr>
          <p:cNvSpPr>
            <a:spLocks noGrp="1"/>
          </p:cNvSpPr>
          <p:nvPr>
            <p:ph type="title"/>
          </p:nvPr>
        </p:nvSpPr>
        <p:spPr/>
        <p:txBody>
          <a:bodyPr/>
          <a:lstStyle/>
          <a:p>
            <a:r>
              <a:rPr lang="fr-FR"/>
              <a:t>Modifiez le style du titre</a:t>
            </a:r>
            <a:endParaRPr lang="fr-CA"/>
          </a:p>
        </p:txBody>
      </p:sp>
      <p:sp>
        <p:nvSpPr>
          <p:cNvPr id="3" name="Espace réservé du contenu 2">
            <a:extLst>
              <a:ext uri="{FF2B5EF4-FFF2-40B4-BE49-F238E27FC236}">
                <a16:creationId xmlns:a16="http://schemas.microsoft.com/office/drawing/2014/main" id="{642B57DB-7C3D-C393-E87A-C66BE072B1E5}"/>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contenu 3">
            <a:extLst>
              <a:ext uri="{FF2B5EF4-FFF2-40B4-BE49-F238E27FC236}">
                <a16:creationId xmlns:a16="http://schemas.microsoft.com/office/drawing/2014/main" id="{BBC5F398-F015-2A50-40E5-03C154B8A0B9}"/>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e la date 4">
            <a:extLst>
              <a:ext uri="{FF2B5EF4-FFF2-40B4-BE49-F238E27FC236}">
                <a16:creationId xmlns:a16="http://schemas.microsoft.com/office/drawing/2014/main" id="{C1B747A2-FA73-77B4-4D39-D4FE9F01B842}"/>
              </a:ext>
            </a:extLst>
          </p:cNvPr>
          <p:cNvSpPr>
            <a:spLocks noGrp="1"/>
          </p:cNvSpPr>
          <p:nvPr>
            <p:ph type="dt" sz="half" idx="10"/>
          </p:nvPr>
        </p:nvSpPr>
        <p:spPr/>
        <p:txBody>
          <a:bodyPr/>
          <a:lstStyle/>
          <a:p>
            <a:fld id="{C4ACAD27-E94D-4539-92C5-C5A7522E4A43}" type="datetimeFigureOut">
              <a:rPr lang="fr-CA" smtClean="0"/>
              <a:t>2023-03-29</a:t>
            </a:fld>
            <a:endParaRPr lang="fr-CA"/>
          </a:p>
        </p:txBody>
      </p:sp>
      <p:sp>
        <p:nvSpPr>
          <p:cNvPr id="6" name="Espace réservé du pied de page 5">
            <a:extLst>
              <a:ext uri="{FF2B5EF4-FFF2-40B4-BE49-F238E27FC236}">
                <a16:creationId xmlns:a16="http://schemas.microsoft.com/office/drawing/2014/main" id="{2CBDE35C-E4A5-B0D0-A74E-44F6A395A963}"/>
              </a:ext>
            </a:extLst>
          </p:cNvPr>
          <p:cNvSpPr>
            <a:spLocks noGrp="1"/>
          </p:cNvSpPr>
          <p:nvPr>
            <p:ph type="ftr" sz="quarter" idx="11"/>
          </p:nvPr>
        </p:nvSpPr>
        <p:spPr/>
        <p:txBody>
          <a:bodyPr/>
          <a:lstStyle/>
          <a:p>
            <a:endParaRPr lang="fr-CA"/>
          </a:p>
        </p:txBody>
      </p:sp>
      <p:sp>
        <p:nvSpPr>
          <p:cNvPr id="7" name="Espace réservé du numéro de diapositive 6">
            <a:extLst>
              <a:ext uri="{FF2B5EF4-FFF2-40B4-BE49-F238E27FC236}">
                <a16:creationId xmlns:a16="http://schemas.microsoft.com/office/drawing/2014/main" id="{A26D522D-1969-606C-0AB7-2F258B49B6AA}"/>
              </a:ext>
            </a:extLst>
          </p:cNvPr>
          <p:cNvSpPr>
            <a:spLocks noGrp="1"/>
          </p:cNvSpPr>
          <p:nvPr>
            <p:ph type="sldNum" sz="quarter" idx="12"/>
          </p:nvPr>
        </p:nvSpPr>
        <p:spPr/>
        <p:txBody>
          <a:bodyPr/>
          <a:lstStyle/>
          <a:p>
            <a:fld id="{11CC4A67-1ABA-4F06-A84A-E40F60E598B1}" type="slidenum">
              <a:rPr lang="fr-CA" smtClean="0"/>
              <a:t>‹N°›</a:t>
            </a:fld>
            <a:endParaRPr lang="fr-CA"/>
          </a:p>
        </p:txBody>
      </p:sp>
    </p:spTree>
    <p:extLst>
      <p:ext uri="{BB962C8B-B14F-4D97-AF65-F5344CB8AC3E}">
        <p14:creationId xmlns:p14="http://schemas.microsoft.com/office/powerpoint/2010/main" val="30155675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C052FE3-D8E2-933E-CB32-9A63DBF8B92C}"/>
              </a:ext>
            </a:extLst>
          </p:cNvPr>
          <p:cNvSpPr>
            <a:spLocks noGrp="1"/>
          </p:cNvSpPr>
          <p:nvPr>
            <p:ph type="title"/>
          </p:nvPr>
        </p:nvSpPr>
        <p:spPr>
          <a:xfrm>
            <a:off x="839788" y="365125"/>
            <a:ext cx="10515600" cy="1325563"/>
          </a:xfrm>
        </p:spPr>
        <p:txBody>
          <a:bodyPr/>
          <a:lstStyle/>
          <a:p>
            <a:r>
              <a:rPr lang="fr-FR"/>
              <a:t>Modifiez le style du titre</a:t>
            </a:r>
            <a:endParaRPr lang="fr-CA"/>
          </a:p>
        </p:txBody>
      </p:sp>
      <p:sp>
        <p:nvSpPr>
          <p:cNvPr id="3" name="Espace réservé du texte 2">
            <a:extLst>
              <a:ext uri="{FF2B5EF4-FFF2-40B4-BE49-F238E27FC236}">
                <a16:creationId xmlns:a16="http://schemas.microsoft.com/office/drawing/2014/main" id="{E40F94BF-E448-4687-44D6-F3E6F99D757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8B82C5EB-EE6D-B9C1-E53D-9C12740BC337}"/>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u texte 4">
            <a:extLst>
              <a:ext uri="{FF2B5EF4-FFF2-40B4-BE49-F238E27FC236}">
                <a16:creationId xmlns:a16="http://schemas.microsoft.com/office/drawing/2014/main" id="{722B947E-2E3A-484C-6D2C-35999DE8798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756979F3-D11F-84EC-2F58-CF22574A1703}"/>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7" name="Espace réservé de la date 6">
            <a:extLst>
              <a:ext uri="{FF2B5EF4-FFF2-40B4-BE49-F238E27FC236}">
                <a16:creationId xmlns:a16="http://schemas.microsoft.com/office/drawing/2014/main" id="{EEC3D916-3E11-EBCD-B4DC-982BB124E405}"/>
              </a:ext>
            </a:extLst>
          </p:cNvPr>
          <p:cNvSpPr>
            <a:spLocks noGrp="1"/>
          </p:cNvSpPr>
          <p:nvPr>
            <p:ph type="dt" sz="half" idx="10"/>
          </p:nvPr>
        </p:nvSpPr>
        <p:spPr/>
        <p:txBody>
          <a:bodyPr/>
          <a:lstStyle/>
          <a:p>
            <a:fld id="{C4ACAD27-E94D-4539-92C5-C5A7522E4A43}" type="datetimeFigureOut">
              <a:rPr lang="fr-CA" smtClean="0"/>
              <a:t>2023-03-29</a:t>
            </a:fld>
            <a:endParaRPr lang="fr-CA"/>
          </a:p>
        </p:txBody>
      </p:sp>
      <p:sp>
        <p:nvSpPr>
          <p:cNvPr id="8" name="Espace réservé du pied de page 7">
            <a:extLst>
              <a:ext uri="{FF2B5EF4-FFF2-40B4-BE49-F238E27FC236}">
                <a16:creationId xmlns:a16="http://schemas.microsoft.com/office/drawing/2014/main" id="{39F1581B-8ADF-5BA1-382F-2AC19129B0F1}"/>
              </a:ext>
            </a:extLst>
          </p:cNvPr>
          <p:cNvSpPr>
            <a:spLocks noGrp="1"/>
          </p:cNvSpPr>
          <p:nvPr>
            <p:ph type="ftr" sz="quarter" idx="11"/>
          </p:nvPr>
        </p:nvSpPr>
        <p:spPr/>
        <p:txBody>
          <a:bodyPr/>
          <a:lstStyle/>
          <a:p>
            <a:endParaRPr lang="fr-CA"/>
          </a:p>
        </p:txBody>
      </p:sp>
      <p:sp>
        <p:nvSpPr>
          <p:cNvPr id="9" name="Espace réservé du numéro de diapositive 8">
            <a:extLst>
              <a:ext uri="{FF2B5EF4-FFF2-40B4-BE49-F238E27FC236}">
                <a16:creationId xmlns:a16="http://schemas.microsoft.com/office/drawing/2014/main" id="{7B9C121F-9856-753F-3232-B1DD8264D345}"/>
              </a:ext>
            </a:extLst>
          </p:cNvPr>
          <p:cNvSpPr>
            <a:spLocks noGrp="1"/>
          </p:cNvSpPr>
          <p:nvPr>
            <p:ph type="sldNum" sz="quarter" idx="12"/>
          </p:nvPr>
        </p:nvSpPr>
        <p:spPr/>
        <p:txBody>
          <a:bodyPr/>
          <a:lstStyle/>
          <a:p>
            <a:fld id="{11CC4A67-1ABA-4F06-A84A-E40F60E598B1}" type="slidenum">
              <a:rPr lang="fr-CA" smtClean="0"/>
              <a:t>‹N°›</a:t>
            </a:fld>
            <a:endParaRPr lang="fr-CA"/>
          </a:p>
        </p:txBody>
      </p:sp>
    </p:spTree>
    <p:extLst>
      <p:ext uri="{BB962C8B-B14F-4D97-AF65-F5344CB8AC3E}">
        <p14:creationId xmlns:p14="http://schemas.microsoft.com/office/powerpoint/2010/main" val="28206114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2AB1FFE-4F0B-8063-1AF1-C226F0988072}"/>
              </a:ext>
            </a:extLst>
          </p:cNvPr>
          <p:cNvSpPr>
            <a:spLocks noGrp="1"/>
          </p:cNvSpPr>
          <p:nvPr>
            <p:ph type="title"/>
          </p:nvPr>
        </p:nvSpPr>
        <p:spPr/>
        <p:txBody>
          <a:bodyPr/>
          <a:lstStyle/>
          <a:p>
            <a:r>
              <a:rPr lang="fr-FR"/>
              <a:t>Modifiez le style du titre</a:t>
            </a:r>
            <a:endParaRPr lang="fr-CA"/>
          </a:p>
        </p:txBody>
      </p:sp>
      <p:sp>
        <p:nvSpPr>
          <p:cNvPr id="3" name="Espace réservé de la date 2">
            <a:extLst>
              <a:ext uri="{FF2B5EF4-FFF2-40B4-BE49-F238E27FC236}">
                <a16:creationId xmlns:a16="http://schemas.microsoft.com/office/drawing/2014/main" id="{475B9C1D-A44B-8D30-2FAE-820BEE0C3C18}"/>
              </a:ext>
            </a:extLst>
          </p:cNvPr>
          <p:cNvSpPr>
            <a:spLocks noGrp="1"/>
          </p:cNvSpPr>
          <p:nvPr>
            <p:ph type="dt" sz="half" idx="10"/>
          </p:nvPr>
        </p:nvSpPr>
        <p:spPr/>
        <p:txBody>
          <a:bodyPr/>
          <a:lstStyle/>
          <a:p>
            <a:fld id="{C4ACAD27-E94D-4539-92C5-C5A7522E4A43}" type="datetimeFigureOut">
              <a:rPr lang="fr-CA" smtClean="0"/>
              <a:t>2023-03-29</a:t>
            </a:fld>
            <a:endParaRPr lang="fr-CA"/>
          </a:p>
        </p:txBody>
      </p:sp>
      <p:sp>
        <p:nvSpPr>
          <p:cNvPr id="4" name="Espace réservé du pied de page 3">
            <a:extLst>
              <a:ext uri="{FF2B5EF4-FFF2-40B4-BE49-F238E27FC236}">
                <a16:creationId xmlns:a16="http://schemas.microsoft.com/office/drawing/2014/main" id="{C6BC4885-66FA-9A3C-754B-3AE81C6A2DC8}"/>
              </a:ext>
            </a:extLst>
          </p:cNvPr>
          <p:cNvSpPr>
            <a:spLocks noGrp="1"/>
          </p:cNvSpPr>
          <p:nvPr>
            <p:ph type="ftr" sz="quarter" idx="11"/>
          </p:nvPr>
        </p:nvSpPr>
        <p:spPr/>
        <p:txBody>
          <a:bodyPr/>
          <a:lstStyle/>
          <a:p>
            <a:endParaRPr lang="fr-CA"/>
          </a:p>
        </p:txBody>
      </p:sp>
      <p:sp>
        <p:nvSpPr>
          <p:cNvPr id="5" name="Espace réservé du numéro de diapositive 4">
            <a:extLst>
              <a:ext uri="{FF2B5EF4-FFF2-40B4-BE49-F238E27FC236}">
                <a16:creationId xmlns:a16="http://schemas.microsoft.com/office/drawing/2014/main" id="{3CD56594-320E-025A-42D4-69E66FC7BDFB}"/>
              </a:ext>
            </a:extLst>
          </p:cNvPr>
          <p:cNvSpPr>
            <a:spLocks noGrp="1"/>
          </p:cNvSpPr>
          <p:nvPr>
            <p:ph type="sldNum" sz="quarter" idx="12"/>
          </p:nvPr>
        </p:nvSpPr>
        <p:spPr/>
        <p:txBody>
          <a:bodyPr/>
          <a:lstStyle/>
          <a:p>
            <a:fld id="{11CC4A67-1ABA-4F06-A84A-E40F60E598B1}" type="slidenum">
              <a:rPr lang="fr-CA" smtClean="0"/>
              <a:t>‹N°›</a:t>
            </a:fld>
            <a:endParaRPr lang="fr-CA"/>
          </a:p>
        </p:txBody>
      </p:sp>
    </p:spTree>
    <p:extLst>
      <p:ext uri="{BB962C8B-B14F-4D97-AF65-F5344CB8AC3E}">
        <p14:creationId xmlns:p14="http://schemas.microsoft.com/office/powerpoint/2010/main" val="21062438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F518968-B9B7-BE86-49CB-352BB8296B70}"/>
              </a:ext>
            </a:extLst>
          </p:cNvPr>
          <p:cNvSpPr>
            <a:spLocks noGrp="1"/>
          </p:cNvSpPr>
          <p:nvPr>
            <p:ph type="dt" sz="half" idx="10"/>
          </p:nvPr>
        </p:nvSpPr>
        <p:spPr/>
        <p:txBody>
          <a:bodyPr/>
          <a:lstStyle/>
          <a:p>
            <a:fld id="{C4ACAD27-E94D-4539-92C5-C5A7522E4A43}" type="datetimeFigureOut">
              <a:rPr lang="fr-CA" smtClean="0"/>
              <a:t>2023-03-29</a:t>
            </a:fld>
            <a:endParaRPr lang="fr-CA"/>
          </a:p>
        </p:txBody>
      </p:sp>
      <p:sp>
        <p:nvSpPr>
          <p:cNvPr id="3" name="Espace réservé du pied de page 2">
            <a:extLst>
              <a:ext uri="{FF2B5EF4-FFF2-40B4-BE49-F238E27FC236}">
                <a16:creationId xmlns:a16="http://schemas.microsoft.com/office/drawing/2014/main" id="{C9186A50-9C38-A07C-EC2A-324E1C5E2A07}"/>
              </a:ext>
            </a:extLst>
          </p:cNvPr>
          <p:cNvSpPr>
            <a:spLocks noGrp="1"/>
          </p:cNvSpPr>
          <p:nvPr>
            <p:ph type="ftr" sz="quarter" idx="11"/>
          </p:nvPr>
        </p:nvSpPr>
        <p:spPr/>
        <p:txBody>
          <a:bodyPr/>
          <a:lstStyle/>
          <a:p>
            <a:endParaRPr lang="fr-CA"/>
          </a:p>
        </p:txBody>
      </p:sp>
      <p:sp>
        <p:nvSpPr>
          <p:cNvPr id="4" name="Espace réservé du numéro de diapositive 3">
            <a:extLst>
              <a:ext uri="{FF2B5EF4-FFF2-40B4-BE49-F238E27FC236}">
                <a16:creationId xmlns:a16="http://schemas.microsoft.com/office/drawing/2014/main" id="{574E217A-B7E2-7FCA-BC76-5A86A764CAAC}"/>
              </a:ext>
            </a:extLst>
          </p:cNvPr>
          <p:cNvSpPr>
            <a:spLocks noGrp="1"/>
          </p:cNvSpPr>
          <p:nvPr>
            <p:ph type="sldNum" sz="quarter" idx="12"/>
          </p:nvPr>
        </p:nvSpPr>
        <p:spPr/>
        <p:txBody>
          <a:bodyPr/>
          <a:lstStyle/>
          <a:p>
            <a:fld id="{11CC4A67-1ABA-4F06-A84A-E40F60E598B1}" type="slidenum">
              <a:rPr lang="fr-CA" smtClean="0"/>
              <a:t>‹N°›</a:t>
            </a:fld>
            <a:endParaRPr lang="fr-CA"/>
          </a:p>
        </p:txBody>
      </p:sp>
    </p:spTree>
    <p:extLst>
      <p:ext uri="{BB962C8B-B14F-4D97-AF65-F5344CB8AC3E}">
        <p14:creationId xmlns:p14="http://schemas.microsoft.com/office/powerpoint/2010/main" val="21370598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43A4CE6-F508-2046-EA06-9F10C6EB817C}"/>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CA"/>
          </a:p>
        </p:txBody>
      </p:sp>
      <p:sp>
        <p:nvSpPr>
          <p:cNvPr id="3" name="Espace réservé du contenu 2">
            <a:extLst>
              <a:ext uri="{FF2B5EF4-FFF2-40B4-BE49-F238E27FC236}">
                <a16:creationId xmlns:a16="http://schemas.microsoft.com/office/drawing/2014/main" id="{200A3B08-CEA7-0AEE-4EDB-8BEFB50CB03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texte 3">
            <a:extLst>
              <a:ext uri="{FF2B5EF4-FFF2-40B4-BE49-F238E27FC236}">
                <a16:creationId xmlns:a16="http://schemas.microsoft.com/office/drawing/2014/main" id="{49CCC4FF-2D32-E063-FAE9-7387064B61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C38F7ED2-3613-41F0-9D71-144D738E26A6}"/>
              </a:ext>
            </a:extLst>
          </p:cNvPr>
          <p:cNvSpPr>
            <a:spLocks noGrp="1"/>
          </p:cNvSpPr>
          <p:nvPr>
            <p:ph type="dt" sz="half" idx="10"/>
          </p:nvPr>
        </p:nvSpPr>
        <p:spPr/>
        <p:txBody>
          <a:bodyPr/>
          <a:lstStyle/>
          <a:p>
            <a:fld id="{C4ACAD27-E94D-4539-92C5-C5A7522E4A43}" type="datetimeFigureOut">
              <a:rPr lang="fr-CA" smtClean="0"/>
              <a:t>2023-03-29</a:t>
            </a:fld>
            <a:endParaRPr lang="fr-CA"/>
          </a:p>
        </p:txBody>
      </p:sp>
      <p:sp>
        <p:nvSpPr>
          <p:cNvPr id="6" name="Espace réservé du pied de page 5">
            <a:extLst>
              <a:ext uri="{FF2B5EF4-FFF2-40B4-BE49-F238E27FC236}">
                <a16:creationId xmlns:a16="http://schemas.microsoft.com/office/drawing/2014/main" id="{A809D886-B92C-FDE1-47AF-558A9033E186}"/>
              </a:ext>
            </a:extLst>
          </p:cNvPr>
          <p:cNvSpPr>
            <a:spLocks noGrp="1"/>
          </p:cNvSpPr>
          <p:nvPr>
            <p:ph type="ftr" sz="quarter" idx="11"/>
          </p:nvPr>
        </p:nvSpPr>
        <p:spPr/>
        <p:txBody>
          <a:bodyPr/>
          <a:lstStyle/>
          <a:p>
            <a:endParaRPr lang="fr-CA"/>
          </a:p>
        </p:txBody>
      </p:sp>
      <p:sp>
        <p:nvSpPr>
          <p:cNvPr id="7" name="Espace réservé du numéro de diapositive 6">
            <a:extLst>
              <a:ext uri="{FF2B5EF4-FFF2-40B4-BE49-F238E27FC236}">
                <a16:creationId xmlns:a16="http://schemas.microsoft.com/office/drawing/2014/main" id="{7A018B5C-7019-AAAE-C1EE-A1AF289269D4}"/>
              </a:ext>
            </a:extLst>
          </p:cNvPr>
          <p:cNvSpPr>
            <a:spLocks noGrp="1"/>
          </p:cNvSpPr>
          <p:nvPr>
            <p:ph type="sldNum" sz="quarter" idx="12"/>
          </p:nvPr>
        </p:nvSpPr>
        <p:spPr/>
        <p:txBody>
          <a:bodyPr/>
          <a:lstStyle/>
          <a:p>
            <a:fld id="{11CC4A67-1ABA-4F06-A84A-E40F60E598B1}" type="slidenum">
              <a:rPr lang="fr-CA" smtClean="0"/>
              <a:t>‹N°›</a:t>
            </a:fld>
            <a:endParaRPr lang="fr-CA"/>
          </a:p>
        </p:txBody>
      </p:sp>
    </p:spTree>
    <p:extLst>
      <p:ext uri="{BB962C8B-B14F-4D97-AF65-F5344CB8AC3E}">
        <p14:creationId xmlns:p14="http://schemas.microsoft.com/office/powerpoint/2010/main" val="21206368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40DE5EA-A374-ECEB-D262-7CFC52AFB8A4}"/>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CA"/>
          </a:p>
        </p:txBody>
      </p:sp>
      <p:sp>
        <p:nvSpPr>
          <p:cNvPr id="3" name="Espace réservé pour une image  2">
            <a:extLst>
              <a:ext uri="{FF2B5EF4-FFF2-40B4-BE49-F238E27FC236}">
                <a16:creationId xmlns:a16="http://schemas.microsoft.com/office/drawing/2014/main" id="{6114061B-AD1E-48F7-37E6-5E54F06D26D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A"/>
          </a:p>
        </p:txBody>
      </p:sp>
      <p:sp>
        <p:nvSpPr>
          <p:cNvPr id="4" name="Espace réservé du texte 3">
            <a:extLst>
              <a:ext uri="{FF2B5EF4-FFF2-40B4-BE49-F238E27FC236}">
                <a16:creationId xmlns:a16="http://schemas.microsoft.com/office/drawing/2014/main" id="{DCC9072B-DD9F-F123-EAEB-F16038B354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CFF436A5-42D5-4FFD-6F0C-48DA1D2CB228}"/>
              </a:ext>
            </a:extLst>
          </p:cNvPr>
          <p:cNvSpPr>
            <a:spLocks noGrp="1"/>
          </p:cNvSpPr>
          <p:nvPr>
            <p:ph type="dt" sz="half" idx="10"/>
          </p:nvPr>
        </p:nvSpPr>
        <p:spPr/>
        <p:txBody>
          <a:bodyPr/>
          <a:lstStyle/>
          <a:p>
            <a:fld id="{C4ACAD27-E94D-4539-92C5-C5A7522E4A43}" type="datetimeFigureOut">
              <a:rPr lang="fr-CA" smtClean="0"/>
              <a:t>2023-03-29</a:t>
            </a:fld>
            <a:endParaRPr lang="fr-CA"/>
          </a:p>
        </p:txBody>
      </p:sp>
      <p:sp>
        <p:nvSpPr>
          <p:cNvPr id="6" name="Espace réservé du pied de page 5">
            <a:extLst>
              <a:ext uri="{FF2B5EF4-FFF2-40B4-BE49-F238E27FC236}">
                <a16:creationId xmlns:a16="http://schemas.microsoft.com/office/drawing/2014/main" id="{6B8F1EDC-88DC-2586-5B52-A6C47BBF20C7}"/>
              </a:ext>
            </a:extLst>
          </p:cNvPr>
          <p:cNvSpPr>
            <a:spLocks noGrp="1"/>
          </p:cNvSpPr>
          <p:nvPr>
            <p:ph type="ftr" sz="quarter" idx="11"/>
          </p:nvPr>
        </p:nvSpPr>
        <p:spPr/>
        <p:txBody>
          <a:bodyPr/>
          <a:lstStyle/>
          <a:p>
            <a:endParaRPr lang="fr-CA"/>
          </a:p>
        </p:txBody>
      </p:sp>
      <p:sp>
        <p:nvSpPr>
          <p:cNvPr id="7" name="Espace réservé du numéro de diapositive 6">
            <a:extLst>
              <a:ext uri="{FF2B5EF4-FFF2-40B4-BE49-F238E27FC236}">
                <a16:creationId xmlns:a16="http://schemas.microsoft.com/office/drawing/2014/main" id="{F3E7F209-B00E-C910-F3EC-6335ABBCCE31}"/>
              </a:ext>
            </a:extLst>
          </p:cNvPr>
          <p:cNvSpPr>
            <a:spLocks noGrp="1"/>
          </p:cNvSpPr>
          <p:nvPr>
            <p:ph type="sldNum" sz="quarter" idx="12"/>
          </p:nvPr>
        </p:nvSpPr>
        <p:spPr/>
        <p:txBody>
          <a:bodyPr/>
          <a:lstStyle/>
          <a:p>
            <a:fld id="{11CC4A67-1ABA-4F06-A84A-E40F60E598B1}" type="slidenum">
              <a:rPr lang="fr-CA" smtClean="0"/>
              <a:t>‹N°›</a:t>
            </a:fld>
            <a:endParaRPr lang="fr-CA"/>
          </a:p>
        </p:txBody>
      </p:sp>
    </p:spTree>
    <p:extLst>
      <p:ext uri="{BB962C8B-B14F-4D97-AF65-F5344CB8AC3E}">
        <p14:creationId xmlns:p14="http://schemas.microsoft.com/office/powerpoint/2010/main" val="31496527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A2063C80-AB3F-9721-A6EB-BD873DBC302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fr-CA"/>
          </a:p>
        </p:txBody>
      </p:sp>
      <p:sp>
        <p:nvSpPr>
          <p:cNvPr id="3" name="Espace réservé du texte 2">
            <a:extLst>
              <a:ext uri="{FF2B5EF4-FFF2-40B4-BE49-F238E27FC236}">
                <a16:creationId xmlns:a16="http://schemas.microsoft.com/office/drawing/2014/main" id="{3C5FCF97-18B6-3A40-8876-E3DAFFF12D0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3B711BC9-AE6D-3C37-4811-D3A827F3220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ACAD27-E94D-4539-92C5-C5A7522E4A43}" type="datetimeFigureOut">
              <a:rPr lang="fr-CA" smtClean="0"/>
              <a:t>2023-03-29</a:t>
            </a:fld>
            <a:endParaRPr lang="fr-CA"/>
          </a:p>
        </p:txBody>
      </p:sp>
      <p:sp>
        <p:nvSpPr>
          <p:cNvPr id="5" name="Espace réservé du pied de page 4">
            <a:extLst>
              <a:ext uri="{FF2B5EF4-FFF2-40B4-BE49-F238E27FC236}">
                <a16:creationId xmlns:a16="http://schemas.microsoft.com/office/drawing/2014/main" id="{B3A512F0-26D7-1597-3F10-CD83D75877F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A"/>
          </a:p>
        </p:txBody>
      </p:sp>
      <p:sp>
        <p:nvSpPr>
          <p:cNvPr id="6" name="Espace réservé du numéro de diapositive 5">
            <a:extLst>
              <a:ext uri="{FF2B5EF4-FFF2-40B4-BE49-F238E27FC236}">
                <a16:creationId xmlns:a16="http://schemas.microsoft.com/office/drawing/2014/main" id="{C30B3D3E-C5F4-6C02-2526-85C7D4226E1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CC4A67-1ABA-4F06-A84A-E40F60E598B1}" type="slidenum">
              <a:rPr lang="fr-CA" smtClean="0"/>
              <a:t>‹N°›</a:t>
            </a:fld>
            <a:endParaRPr lang="fr-CA"/>
          </a:p>
        </p:txBody>
      </p:sp>
    </p:spTree>
    <p:extLst>
      <p:ext uri="{BB962C8B-B14F-4D97-AF65-F5344CB8AC3E}">
        <p14:creationId xmlns:p14="http://schemas.microsoft.com/office/powerpoint/2010/main" val="29938428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monurl.ca/aquops23math"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3151997-FE06-4B33-1F6C-DB140A7852D7}"/>
              </a:ext>
            </a:extLst>
          </p:cNvPr>
          <p:cNvSpPr>
            <a:spLocks noGrp="1"/>
          </p:cNvSpPr>
          <p:nvPr>
            <p:ph type="ctrTitle"/>
          </p:nvPr>
        </p:nvSpPr>
        <p:spPr/>
        <p:txBody>
          <a:bodyPr/>
          <a:lstStyle/>
          <a:p>
            <a:r>
              <a:rPr lang="fr-CA" dirty="0"/>
              <a:t>AQUOPS</a:t>
            </a:r>
          </a:p>
        </p:txBody>
      </p:sp>
      <p:sp>
        <p:nvSpPr>
          <p:cNvPr id="3" name="Sous-titre 2">
            <a:extLst>
              <a:ext uri="{FF2B5EF4-FFF2-40B4-BE49-F238E27FC236}">
                <a16:creationId xmlns:a16="http://schemas.microsoft.com/office/drawing/2014/main" id="{F74F9BD0-7C97-7A6A-9F78-C5D4823C0ACF}"/>
              </a:ext>
            </a:extLst>
          </p:cNvPr>
          <p:cNvSpPr>
            <a:spLocks noGrp="1"/>
          </p:cNvSpPr>
          <p:nvPr>
            <p:ph type="subTitle" idx="1"/>
          </p:nvPr>
        </p:nvSpPr>
        <p:spPr/>
        <p:txBody>
          <a:bodyPr/>
          <a:lstStyle/>
          <a:p>
            <a:r>
              <a:rPr lang="fr-CA" dirty="0"/>
              <a:t>107</a:t>
            </a:r>
          </a:p>
        </p:txBody>
      </p:sp>
    </p:spTree>
    <p:extLst>
      <p:ext uri="{BB962C8B-B14F-4D97-AF65-F5344CB8AC3E}">
        <p14:creationId xmlns:p14="http://schemas.microsoft.com/office/powerpoint/2010/main" val="23466298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8EF6BB6-D1EC-F74A-2D84-19FFB65F0BE7}"/>
              </a:ext>
            </a:extLst>
          </p:cNvPr>
          <p:cNvSpPr>
            <a:spLocks noGrp="1"/>
          </p:cNvSpPr>
          <p:nvPr>
            <p:ph type="title"/>
          </p:nvPr>
        </p:nvSpPr>
        <p:spPr/>
        <p:txBody>
          <a:bodyPr/>
          <a:lstStyle/>
          <a:p>
            <a:r>
              <a:rPr lang="fr-CA" dirty="0" err="1"/>
              <a:t>descritif</a:t>
            </a:r>
            <a:endParaRPr lang="fr-CA" dirty="0"/>
          </a:p>
        </p:txBody>
      </p:sp>
      <p:sp>
        <p:nvSpPr>
          <p:cNvPr id="3" name="Espace réservé du contenu 2">
            <a:extLst>
              <a:ext uri="{FF2B5EF4-FFF2-40B4-BE49-F238E27FC236}">
                <a16:creationId xmlns:a16="http://schemas.microsoft.com/office/drawing/2014/main" id="{6FA5658D-CA27-6F55-C8F8-620347847AF8}"/>
              </a:ext>
            </a:extLst>
          </p:cNvPr>
          <p:cNvSpPr>
            <a:spLocks noGrp="1"/>
          </p:cNvSpPr>
          <p:nvPr>
            <p:ph idx="1"/>
          </p:nvPr>
        </p:nvSpPr>
        <p:spPr/>
        <p:txBody>
          <a:bodyPr/>
          <a:lstStyle/>
          <a:p>
            <a:r>
              <a:rPr lang="fr-CA" b="0" i="0" dirty="0">
                <a:effectLst/>
                <a:latin typeface="Merriweather" panose="00000500000000000000" pitchFamily="2" charset="0"/>
              </a:rPr>
              <a:t>Journée de création d’activités axées sur les causeries ou conversations mathématiques et exploration des outils numériques soutenant le développement des compétences en mathématique. Les participants auront l’occasion de cocréer des séquences pédagogiques à utiliser immédiatement avec leurs élèves. L’accès à notre Espace de manipulation numérique sera offert gratuitement à tous.</a:t>
            </a:r>
            <a:endParaRPr lang="fr-CA" dirty="0"/>
          </a:p>
        </p:txBody>
      </p:sp>
    </p:spTree>
    <p:extLst>
      <p:ext uri="{BB962C8B-B14F-4D97-AF65-F5344CB8AC3E}">
        <p14:creationId xmlns:p14="http://schemas.microsoft.com/office/powerpoint/2010/main" val="13855828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5319222-FDE3-B5C5-040A-2052EC6642CE}"/>
              </a:ext>
            </a:extLst>
          </p:cNvPr>
          <p:cNvSpPr>
            <a:spLocks noGrp="1"/>
          </p:cNvSpPr>
          <p:nvPr>
            <p:ph type="title"/>
          </p:nvPr>
        </p:nvSpPr>
        <p:spPr/>
        <p:txBody>
          <a:bodyPr/>
          <a:lstStyle/>
          <a:p>
            <a:endParaRPr lang="fr-CA"/>
          </a:p>
        </p:txBody>
      </p:sp>
      <p:sp>
        <p:nvSpPr>
          <p:cNvPr id="3" name="Espace réservé du contenu 2">
            <a:extLst>
              <a:ext uri="{FF2B5EF4-FFF2-40B4-BE49-F238E27FC236}">
                <a16:creationId xmlns:a16="http://schemas.microsoft.com/office/drawing/2014/main" id="{7FD75B02-6158-C492-B49E-04EF8C4D027D}"/>
              </a:ext>
            </a:extLst>
          </p:cNvPr>
          <p:cNvSpPr>
            <a:spLocks noGrp="1"/>
          </p:cNvSpPr>
          <p:nvPr>
            <p:ph idx="1"/>
          </p:nvPr>
        </p:nvSpPr>
        <p:spPr/>
        <p:txBody>
          <a:bodyPr/>
          <a:lstStyle/>
          <a:p>
            <a:r>
              <a:rPr lang="fr-CA" dirty="0" err="1"/>
              <a:t>Animateur:</a:t>
            </a:r>
            <a:r>
              <a:rPr lang="fr-CA" b="1" i="0" dirty="0" err="1">
                <a:solidFill>
                  <a:srgbClr val="4A4A4A"/>
                </a:solidFill>
                <a:effectLst/>
                <a:latin typeface="Beauchef-Bold"/>
              </a:rPr>
              <a:t>Sylvain</a:t>
            </a:r>
            <a:r>
              <a:rPr lang="fr-CA" b="1" i="0" dirty="0">
                <a:solidFill>
                  <a:srgbClr val="4A4A4A"/>
                </a:solidFill>
                <a:effectLst/>
                <a:latin typeface="Beauchef-Bold"/>
              </a:rPr>
              <a:t> </a:t>
            </a:r>
            <a:r>
              <a:rPr lang="fr-CA" b="1" i="0" dirty="0" err="1">
                <a:solidFill>
                  <a:srgbClr val="4A4A4A"/>
                </a:solidFill>
                <a:effectLst/>
                <a:latin typeface="Beauchef-Bold"/>
              </a:rPr>
              <a:t>Desautels</a:t>
            </a:r>
            <a:endParaRPr lang="fr-CA" b="1" i="0" dirty="0">
              <a:solidFill>
                <a:srgbClr val="4A4A4A"/>
              </a:solidFill>
              <a:effectLst/>
              <a:latin typeface="Beauchef-Bold"/>
            </a:endParaRPr>
          </a:p>
          <a:p>
            <a:endParaRPr lang="fr-CA" dirty="0"/>
          </a:p>
        </p:txBody>
      </p:sp>
    </p:spTree>
    <p:extLst>
      <p:ext uri="{BB962C8B-B14F-4D97-AF65-F5344CB8AC3E}">
        <p14:creationId xmlns:p14="http://schemas.microsoft.com/office/powerpoint/2010/main" val="12199743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5F1A996-95E4-C375-E522-089E92EFE29C}"/>
              </a:ext>
            </a:extLst>
          </p:cNvPr>
          <p:cNvSpPr>
            <a:spLocks noGrp="1"/>
          </p:cNvSpPr>
          <p:nvPr>
            <p:ph type="title"/>
          </p:nvPr>
        </p:nvSpPr>
        <p:spPr/>
        <p:txBody>
          <a:bodyPr/>
          <a:lstStyle/>
          <a:p>
            <a:endParaRPr lang="fr-CA"/>
          </a:p>
        </p:txBody>
      </p:sp>
      <p:sp>
        <p:nvSpPr>
          <p:cNvPr id="3" name="Espace réservé du contenu 2">
            <a:extLst>
              <a:ext uri="{FF2B5EF4-FFF2-40B4-BE49-F238E27FC236}">
                <a16:creationId xmlns:a16="http://schemas.microsoft.com/office/drawing/2014/main" id="{6A5EC3C7-3CF0-1C93-89E8-5505A5CC8239}"/>
              </a:ext>
            </a:extLst>
          </p:cNvPr>
          <p:cNvSpPr>
            <a:spLocks noGrp="1"/>
          </p:cNvSpPr>
          <p:nvPr>
            <p:ph idx="1"/>
          </p:nvPr>
        </p:nvSpPr>
        <p:spPr/>
        <p:txBody>
          <a:bodyPr/>
          <a:lstStyle/>
          <a:p>
            <a:pPr algn="l" fontAlgn="base"/>
            <a:r>
              <a:rPr lang="fr-CA" b="0" i="0" dirty="0">
                <a:solidFill>
                  <a:srgbClr val="4A4A4A"/>
                </a:solidFill>
                <a:effectLst/>
                <a:latin typeface="Roboto" panose="020B0604020202020204" pitchFamily="2" charset="0"/>
              </a:rPr>
              <a:t> </a:t>
            </a:r>
            <a:r>
              <a:rPr lang="fr-CA" b="0" i="0" cap="all" dirty="0">
                <a:solidFill>
                  <a:srgbClr val="4A4A4A"/>
                </a:solidFill>
                <a:effectLst/>
                <a:latin typeface="Beauchef-Book"/>
              </a:rPr>
              <a:t>SITE WEB</a:t>
            </a:r>
          </a:p>
          <a:p>
            <a:pPr algn="l" fontAlgn="base"/>
            <a:r>
              <a:rPr lang="fr-CA" b="0" i="0" u="none" strike="noStrike" dirty="0">
                <a:solidFill>
                  <a:srgbClr val="444444"/>
                </a:solidFill>
                <a:effectLst/>
                <a:latin typeface="Roboto" panose="020B0604020202020204" pitchFamily="2" charset="0"/>
                <a:hlinkClick r:id="rId2"/>
              </a:rPr>
              <a:t>https://monurl.ca/aquops23math</a:t>
            </a:r>
            <a:endParaRPr lang="fr-CA" b="0" i="0" dirty="0">
              <a:solidFill>
                <a:srgbClr val="4A4A4A"/>
              </a:solidFill>
              <a:effectLst/>
              <a:latin typeface="Roboto" panose="020B0604020202020204" pitchFamily="2" charset="0"/>
            </a:endParaRPr>
          </a:p>
          <a:p>
            <a:endParaRPr lang="fr-CA" dirty="0"/>
          </a:p>
        </p:txBody>
      </p:sp>
    </p:spTree>
    <p:extLst>
      <p:ext uri="{BB962C8B-B14F-4D97-AF65-F5344CB8AC3E}">
        <p14:creationId xmlns:p14="http://schemas.microsoft.com/office/powerpoint/2010/main" val="8136105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E1E13D8-0347-D5DF-51FE-E55884B01F4B}"/>
              </a:ext>
            </a:extLst>
          </p:cNvPr>
          <p:cNvSpPr>
            <a:spLocks noGrp="1"/>
          </p:cNvSpPr>
          <p:nvPr>
            <p:ph type="title"/>
          </p:nvPr>
        </p:nvSpPr>
        <p:spPr/>
        <p:txBody>
          <a:bodyPr/>
          <a:lstStyle/>
          <a:p>
            <a:endParaRPr lang="fr-CA"/>
          </a:p>
        </p:txBody>
      </p:sp>
      <p:pic>
        <p:nvPicPr>
          <p:cNvPr id="1026" name="Picture 2" descr="Sylvain Desautels (@SyDesautels) / Twitter">
            <a:extLst>
              <a:ext uri="{FF2B5EF4-FFF2-40B4-BE49-F238E27FC236}">
                <a16:creationId xmlns:a16="http://schemas.microsoft.com/office/drawing/2014/main" id="{662E8412-2483-37C7-D83A-54E943894BF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71060" y="0"/>
            <a:ext cx="3438939" cy="3438939"/>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 4">
            <a:extLst>
              <a:ext uri="{FF2B5EF4-FFF2-40B4-BE49-F238E27FC236}">
                <a16:creationId xmlns:a16="http://schemas.microsoft.com/office/drawing/2014/main" id="{E100BAE1-A389-A0C5-DC8D-095608DBED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02765" y="-58772"/>
            <a:ext cx="5731565" cy="3525574"/>
          </a:xfrm>
          <a:prstGeom prst="rect">
            <a:avLst/>
          </a:prstGeom>
        </p:spPr>
      </p:pic>
      <p:pic>
        <p:nvPicPr>
          <p:cNvPr id="7" name="Image 6" descr="Une image contenant texte, personne, groupe, plusieurs&#10;&#10;Description générée automatiquement">
            <a:extLst>
              <a:ext uri="{FF2B5EF4-FFF2-40B4-BE49-F238E27FC236}">
                <a16:creationId xmlns:a16="http://schemas.microsoft.com/office/drawing/2014/main" id="{642B5701-717C-D692-C128-5E4327FA02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12991" y="2875722"/>
            <a:ext cx="6495849" cy="4088296"/>
          </a:xfrm>
          <a:prstGeom prst="rect">
            <a:avLst/>
          </a:prstGeom>
        </p:spPr>
      </p:pic>
    </p:spTree>
    <p:extLst>
      <p:ext uri="{BB962C8B-B14F-4D97-AF65-F5344CB8AC3E}">
        <p14:creationId xmlns:p14="http://schemas.microsoft.com/office/powerpoint/2010/main" val="34473534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E437A37-D558-53C7-E14F-82427A171F22}"/>
              </a:ext>
            </a:extLst>
          </p:cNvPr>
          <p:cNvSpPr>
            <a:spLocks noGrp="1"/>
          </p:cNvSpPr>
          <p:nvPr>
            <p:ph type="title"/>
          </p:nvPr>
        </p:nvSpPr>
        <p:spPr/>
        <p:txBody>
          <a:bodyPr/>
          <a:lstStyle/>
          <a:p>
            <a:r>
              <a:rPr lang="fr-CA" dirty="0"/>
              <a:t>Appréciation</a:t>
            </a:r>
          </a:p>
        </p:txBody>
      </p:sp>
      <p:sp>
        <p:nvSpPr>
          <p:cNvPr id="3" name="Espace réservé du contenu 2">
            <a:extLst>
              <a:ext uri="{FF2B5EF4-FFF2-40B4-BE49-F238E27FC236}">
                <a16:creationId xmlns:a16="http://schemas.microsoft.com/office/drawing/2014/main" id="{CC72F2BC-F7BC-7130-D60F-D5B8F259CBE0}"/>
              </a:ext>
            </a:extLst>
          </p:cNvPr>
          <p:cNvSpPr>
            <a:spLocks noGrp="1"/>
          </p:cNvSpPr>
          <p:nvPr>
            <p:ph idx="1"/>
          </p:nvPr>
        </p:nvSpPr>
        <p:spPr>
          <a:xfrm>
            <a:off x="838200" y="1852129"/>
            <a:ext cx="10515600" cy="4351338"/>
          </a:xfrm>
        </p:spPr>
        <p:txBody>
          <a:bodyPr/>
          <a:lstStyle/>
          <a:p>
            <a:r>
              <a:rPr lang="fr-CA" dirty="0"/>
              <a:t>Selon moi ça ne m’</a:t>
            </a:r>
            <a:r>
              <a:rPr lang="fr-CA" dirty="0" err="1"/>
              <a:t>interesse</a:t>
            </a:r>
            <a:r>
              <a:rPr lang="fr-CA" dirty="0"/>
              <a:t> pas car, une </a:t>
            </a:r>
            <a:r>
              <a:rPr lang="fr-CA" dirty="0" err="1"/>
              <a:t>coserie</a:t>
            </a:r>
            <a:r>
              <a:rPr lang="fr-CA" dirty="0"/>
              <a:t> mathématique ça l’air pas très le fun</a:t>
            </a:r>
          </a:p>
        </p:txBody>
      </p:sp>
    </p:spTree>
    <p:extLst>
      <p:ext uri="{BB962C8B-B14F-4D97-AF65-F5344CB8AC3E}">
        <p14:creationId xmlns:p14="http://schemas.microsoft.com/office/powerpoint/2010/main" val="4385372"/>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TotalTime>
  <Words>88</Words>
  <Application>Microsoft Office PowerPoint</Application>
  <PresentationFormat>Grand écran</PresentationFormat>
  <Paragraphs>9</Paragraphs>
  <Slides>6</Slides>
  <Notes>0</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6</vt:i4>
      </vt:variant>
    </vt:vector>
  </HeadingPairs>
  <TitlesOfParts>
    <vt:vector size="14" baseType="lpstr">
      <vt:lpstr>Arial</vt:lpstr>
      <vt:lpstr>Beauchef-Bold</vt:lpstr>
      <vt:lpstr>Beauchef-Book</vt:lpstr>
      <vt:lpstr>Calibri</vt:lpstr>
      <vt:lpstr>Calibri Light</vt:lpstr>
      <vt:lpstr>Merriweather</vt:lpstr>
      <vt:lpstr>Roboto</vt:lpstr>
      <vt:lpstr>Thème Office</vt:lpstr>
      <vt:lpstr>AQUOPS</vt:lpstr>
      <vt:lpstr>descritif</vt:lpstr>
      <vt:lpstr>Présentation PowerPoint</vt:lpstr>
      <vt:lpstr>Présentation PowerPoint</vt:lpstr>
      <vt:lpstr>Présentation PowerPoint</vt:lpstr>
      <vt:lpstr>Appréciation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AQUOPS</dc:title>
  <dc:creator>sgiroux46 Samuel</dc:creator>
  <cp:lastModifiedBy>sgiroux46 Samuel</cp:lastModifiedBy>
  <cp:revision>2</cp:revision>
  <dcterms:created xsi:type="dcterms:W3CDTF">2023-03-29T17:45:35Z</dcterms:created>
  <dcterms:modified xsi:type="dcterms:W3CDTF">2023-03-29T18:26:15Z</dcterms:modified>
</cp:coreProperties>
</file>