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7" r:id="rId7"/>
    <p:sldId id="263" r:id="rId8"/>
    <p:sldId id="268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04F80F-647E-4F0B-BEA2-021FB1E98EC6}" v="46" dt="2023-11-20T20:58:19.299"/>
    <p1510:client id="{50980BCA-D213-FEC7-E5DF-FAC21E3EA87D}" v="128" dt="2023-12-01T17:23:37.879"/>
    <p1510:client id="{BA9AD86A-6FC0-D208-32B2-571137DB02A4}" v="47" dt="2023-12-29T20:51:36.378"/>
    <p1510:client id="{D2B19AEB-4F56-69BF-1D5C-996849A6E55B}" v="36" dt="2023-11-24T20:51:54.1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6:55:54.432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6733 6826 16383 0 0,'0'7'0'0'0,"0"7"0"0"0,0 9 0 0 0,-7 6 0 0 0,-1 5 0 0 0,-7 3 0 0 0,1 7 0 0 0,-5 9 0 0 0,1 3 0 0 0,-2-3 0 0 0,1-4 0 0 0,-1-4 0 0 0,2-3 0 0 0,4 4 0 0 0,5 0 0 0 0,3-1 0 0 0,-3-3 0 0 0,0-1 0 0 0,1-1 0 0 0,3-2 0 0 0,1-1 0 0 0,2 6 0 0 0,1 3 0 0 0,1-2 0 0 0,0 0 0 0 0,0-3 0 0 0,1-1 0 0 0,-1-2 0 0 0,0 6 0 0 0,1 2 0 0 0,-1-1 0 0 0,0-2 0 0 0,0-1 0 0 0,0-3 0 0 0,0 0 0 0 0,0-2 0 0 0,0 7 0 0 0,6 1 0 0 0,2 0 0 0 0,0-2 0 0 0,5-2 0 0 0,0-1 0 0 0,-2-1 0 0 0,3-2 0 0 0,0 1 0 0 0,3 5 0 0 0,6-4 0 0 0,-2-3 0 0 0,-4-1 0 0 0,1-6 0 0 0,-2-2 0 0 0,2-6 0 0 0,5-6 0 0 0,4 1 0 0 0,4 4 0 0 0,10 4 0 0 0,10-1 0 0 0,3-5 0 0 0,-2-5 0 0 0,-3-6 0 0 0,-3 10 0 0 0,-4 1 0 0 0,-2-2 0 0 0,-2-4 0 0 0,5-4 0 0 0,2-3 0 0 0,-1-3 0 0 0,-1-1 0 0 0,-2-1 0 0 0,-1-1 0 0 0,-1 0 0 0 0,-8-6 0 0 0,-2-2 0 0 0,6 1 0 0 0,-3-5 0 0 0,-6-6 0 0 0,-2-1 0 0 0,-5-2 0 0 0,1 2 0 0 0,-3-2 0 0 0,1 3 0 0 0,-1-1 0 0 0,2 2 0 0 0,-2-2 0 0 0,2 2 0 0 0,-2-8 0 0 0,3-6 0 0 0,-3-4 0 0 0,-3-2 0 0 0,-5-1 0 0 0,-4 0 0 0 0,-2 0 0 0 0,-2 1 0 0 0,-2 0 0 0 0,1-6 0 0 0,-1-2 0 0 0,0 1 0 0 0,0 1 0 0 0,1 3 0 0 0,0 1 0 0 0,0 1 0 0 0,0-5 0 0 0,0-1 0 0 0,0 0 0 0 0,-7 8 0 0 0,-1 4 0 0 0,0 1 0 0 0,-5 6 0 0 0,0 2 0 0 0,-4-2 0 0 0,1-3 0 0 0,-4-9 0 0 0,3-4 0 0 0,-4 4 0 0 0,3 3 0 0 0,-2 2 0 0 0,-4 5 0 0 0,2 2 0 0 0,-1 5 0 0 0,3-1 0 0 0,4-2 0 0 0,0 3 0 0 0,2-1 0 0 0,-3-10 0 0 0,-5-6 0 0 0,-5 4 0 0 0,2 1 0 0 0,-1 6 0 0 0,4 2 0 0 0,0 5 0 0 0,3-1 0 0 0,-8 4 0 0 0,1-2 0 0 0,-2 2 0 0 0,5-2 0 0 0,-1 2 0 0 0,-2 4 0 0 0,2-2 0 0 0,1 2 0 0 0,2-4 0 0 0,0 1 0 0 0,3-3 0 0 0,-2 2 0 0 0,-3 4 0 0 0,1-2 0 0 0,-7 1 0 0 0,-6-4 0 0 0,4-4 0 0 0,0 2 0 0 0,-1-3 0 0 0,0-4 0 0 0,-3 3 0 0 0,0 6 0 0 0,5-1 0 0 0,1 3 0 0 0,7 5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6:55:54.433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6674 7177 16383 0 0,'0'19'0'0'0,"0"25"0"0"0,-6 17 0 0 0,-3 19 0 0 0,1 7 0 0 0,2-5 0 0 0,1-3 0 0 0,2-10 0 0 0,2-9 0 0 0,-6-9 0 0 0,-1-7 0 0 0,0-4 0 0 0,2-3 0 0 0,2-2 0 0 0,1 1 0 0 0,2-1 0 0 0,0 1 0 0 0,1 6 0 0 0,0-22 0 0 0,1-28 0 0 0,-1-37 0 0 0,0-37 0 0 0,1-23 0 0 0,5-6 0 0 0,3-16 0 0 0,-1 7 0 0 0,-2 12 0 0 0,-1 11 0 0 0,-3 16 0 0 0,0 15 0 0 0,5 7 0 0 0,1 6 0 0 0,0 7 0 0 0,-2 4 0 0 0,-2 4 0 0 0,-1 1 0 0 0,-2 13 0 0 0,0 18 0 0 0,-1 15 0 0 0,-1 14 0 0 0,1 14 0 0 0,-7 2 0 0 0,-1 0 0 0 0,-1-1 0 0 0,-3 1 0 0 0,-8-1 0 0 0,1 0 0 0 0,3-1 0 0 0,4 0 0 0 0,5 7 0 0 0,3-11 0 0 0,8-11 0 0 0,4-10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6:55:54.434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6921 7560 16383 0 0,'7'0'0'0'0,"1"6"0"0"0,6 9 0 0 0,1 8 0 0 0,-2 6 0 0 0,2-2 0 0 0,0 2 0 0 0,-4 1 0 0 0,4-4 0 0 0,-2 6 0 0 0,-2 4 0 0 0,-4 2 0 0 0,-3 1 0 0 0,-1 0 0 0 0,-2 0 0 0 0,-1 0 0 0 0,-1 5 0 0 0,0 2 0 0 0,1-1 0 0 0,-1-1 0 0 0,1-2 0 0 0,0-2 0 0 0,0-2 0 0 0,0 0 0 0 0,6 5 0 0 0,2 2 0 0 0,0 0 0 0 0,-1-2 0 0 0,-2-14 0 0 0,-3-18 0 0 0,0-25 0 0 0,-8-15 0 0 0,-2-9 0 0 0,-7-5 0 0 0,-6-1 0 0 0,-7 1 0 0 0,2 0 0 0 0,5-10 0 0 0,0-3 0 0 0,4 2 0 0 0,4 3 0 0 0,5-1 0 0 0,3 1 0 0 0,3 3 0 0 0,2-3 0 0 0,1 1 0 0 0,0 3 0 0 0,-1 3 0 0 0,1 2 0 0 0,0 3 0 0 0,-1 1 0 0 0,0 13 0 0 0,0 18 0 0 0,0 16 0 0 0,0 13 0 0 0,0 8 0 0 0,0 13 0 0 0,0 5 0 0 0,0 0 0 0 0,0-1 0 0 0,0-2 0 0 0,0-16 0 0 0,0-19 0 0 0,0-17 0 0 0,-6-20 0 0 0,-2-12 0 0 0,0-5 0 0 0,1-9 0 0 0,3-1 0 0 0,1 3 0 0 0,-5-3 0 0 0,-1 1 0 0 0,1 3 0 0 0,2 5 0 0 0,1 3 0 0 0,3 2 0 0 0,1 2 0 0 0,0 1 0 0 0,1 0 0 0 0,1 1 0 0 0,-1-1 0 0 0,0 1 0 0 0,1-1 0 0 0,-1 0 0 0 0,0 0 0 0 0,0 13 0 0 0,0 16 0 0 0,0 16 0 0 0,0 13 0 0 0,0 10 0 0 0,0 5 0 0 0,0 3 0 0 0,0 1 0 0 0,0 1 0 0 0,-6-8 0 0 0,-9-8 0 0 0,-8-10 0 0 0,0-12 0 0 0,-2-8 0 0 0,3-9 0 0 0,-8-2 0 0 0,2-11 0 0 0,5-7 0 0 0,7-4 0 0 0,6-2 0 0 0,5-1 0 0 0,3 1 0 0 0,2 0 0 0 0,7 14 0 0 0,2 18 0 0 0,7 15 0 0 0,0 15 0 0 0,3 8 0 0 0,0 6 0 0 0,-5 3 0 0 0,-4 2 0 0 0,-4-1 0 0 0,-3 0 0 0 0,-2 0 0 0 0,-1-2 0 0 0,0 0 0 0 0,-1-1 0 0 0,0 0 0 0 0,0 0 0 0 0,1 0 0 0 0,0 0 0 0 0,0 0 0 0 0,-1 1 0 0 0,1-1 0 0 0,0 0 0 0 0,1 6 0 0 0,-8 3 0 0 0,-1-1 0 0 0,0-2 0 0 0,-5-7 0 0 0,0-5 0 0 0,2 0 0 0 0,3 0 0 0 0,3 2 0 0 0,-4-5 0 0 0,-1-2 0 0 0,2 3 0 0 0,2 1 0 0 0,2 3 0 0 0,-5-5 0 0 0,0-1 0 0 0,7-4 0 0 0,10-7 0 0 0,11-6 0 0 0,1-11 0 0 0,5-5 0 0 0,3-2 0 0 0,4 1 0 0 0,2-5 0 0 0,2 0 0 0 0,2 1 0 0 0,0 3 0 0 0,0 3 0 0 0,-1 2 0 0 0,1 2 0 0 0,0 1 0 0 0,-1 0 0 0 0,0 1 0 0 0,7-1 0 0 0,1 1 0 0 0,0-1 0 0 0,-1 0 0 0 0,-2 0 0 0 0,-2 0 0 0 0,-2 1 0 0 0,0-1 0 0 0,-7-7 0 0 0,-9-8 0 0 0,-8-7 0 0 0,-6-7 0 0 0,-5-5 0 0 0,-3-3 0 0 0,-1-1 0 0 0,-7 6 0 0 0,-2 1 0 0 0,-6 7 0 0 0,0 1 0 0 0,-3-9 0 0 0,1-4 0 0 0,-3-4 0 0 0,3 0 0 0 0,4 0 0 0 0,4 1 0 0 0,-2 6 0 0 0,1 3 0 0 0,-4 0 0 0 0,0-1 0 0 0,-9 5 0 0 0,-1 0 0 0 0,3-1 0 0 0,0 3 0 0 0,-3 0 0 0 0,3-2 0 0 0,-1 3 0 0 0,3-1 0 0 0,5-3 0 0 0,-1 4 0 0 0,2 11 0 0 0,3 15 0 0 0,4 13 0 0 0,9 3 0 0 0,5 6 0 0 0,7-2 0 0 0,1 1 0 0 0,-2 3 0 0 0,3 4 0 0 0,0 2 0 0 0,8 2 0 0 0,7 1 0 0 0,-1 2 0 0 0,-6-1 0 0 0,-2-5 0 0 0,-3-3 0 0 0,-6 7 0 0 0,-4 3 0 0 0,-5 2 0 0 0,-2 0 0 0 0,-2-1 0 0 0,0 0 0 0 0,-1-2 0 0 0,0 0 0 0 0,0 0 0 0 0,0-1 0 0 0,1 0 0 0 0,0 0 0 0 0,0 0 0 0 0,0 0 0 0 0,0 0 0 0 0,0 0 0 0 0,0 6 0 0 0,-7-3 0 0 0,-1-4 0 0 0,-13-6 0 0 0,-2-3 0 0 0,-4-6 0 0 0,-3-7 0 0 0,3 1 0 0 0,0-2 0 0 0,-2-3 0 0 0,-2 3 0 0 0,-3-1 0 0 0,-1 3 0 0 0,-1 1 0 0 0,-1 2 0 0 0,0-1 0 0 0,-1-3 0 0 0,1-5 0 0 0,-1-3 0 0 0,1-3 0 0 0,0-2 0 0 0,-1-1 0 0 0,1-1 0 0 0,6-6 0 0 0,9-2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6:55:54.448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1446 5009 16383 0 0,'0'0'0'0'0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6:55:54.449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1094 3775 16383 0 0,'0'0'0'0'0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6:55:54.464"/>
    </inkml:context>
    <inkml:brush xml:id="br0">
      <inkml:brushProperty name="width" value="0.5" units="cm"/>
      <inkml:brushProperty name="height" value="1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12308 2433 16383 0 0,'0'6'0'0'0,"5"6"0"0"0,2 8 0 0 0,6 10 0 0 0,-1 6 0 0 0,4-4 0 0 0,-1-1 0 0 0,3 4 0 0 0,3 2 0 0 0,-2 0 0 0 0,-4-1 0 0 0,-5-1 0 0 0,2-7 0 0 0,-2-2 0 0 0,4-6 0 0 0,9-1 0 0 0,1 2 0 0 0,2-3 0 0 0,-3 6 0 0 0,-1 5 0 0 0,2 2 0 0 0,1 2 0 0 0,-2 0 0 0 0,-6 1 0 0 0,-6-1 0 0 0,-4-1 0 0 0,1 0 0 0 0,0 6 0 0 0,4-5 0 0 0,0-2 0 0 0,-3 0 0 0 0,-2-2 0 0 0,-2 2 0 0 0,-3-1 0 0 0,-1 1 0 0 0,-6 5 0 0 0,-3 3 0 0 0,-4-1 0 0 0,-7 4 0 0 0,-10 1 0 0 0,-22 3 0 0 0,-13 0 0 0 0,-11 2 0 0 0,-4-6 0 0 0,0-6 0 0 0,-2 2 0 0 0,2-5 0 0 0,-7-9 0 0 0,0-2 0 0 0,4-6 0 0 0,11-5 0 0 0,12-4 0 0 0,10-4 0 0 0,4-2 0 0 0,3-7 0 0 0,4-2 0 0 0,2 0 0 0 0,9-4 0 0 0,2-10 0 0 0,6-8 0 0 0,1-3 0 0 0,-2 4 0 0 0,-3-5 0 0 0,2-1 0 0 0,-6 0 0 0 0,2 0 0 0 0,5-4 0 0 0,6-1 0 0 0,5 0 0 0 0,-1 3 0 0 0,2 1 0 0 0,1 2 0 0 0,2 2 0 0 0,2 0 0 0 0,2-5 0 0 0,1-2 0 0 0,0 1 0 0 0,0 2 0 0 0,1 0 0 0 0,10 3 0 0 0,3 0 0 0 0,6 1 0 0 0,3-11 0 0 0,4 3 0 0 0,-2 2 0 0 0,-1 3 0 0 0,-4 1 0 0 0,0 2 0 0 0,1 0 0 0 0,-2 1 0 0 0,-4-6 0 0 0,0 5 0 0 0,8 6 0 0 0,1 3 0 0 0,1 6 0 0 0,8 5 0 0 0,3 4 0 0 0,1 5 0 0 0,-1 2 0 0 0,-1 1 0 0 0,11 1 0 0 0,1 11 0 0 0,-1 8 0 0 0,-3 2 0 0 0,-4-4 0 0 0,-8 1 0 0 0,-9 3 0 0 0,-4-3 0 0 0,-4 1 0 0 0,-5 2 0 0 0,-9 3 0 0 0,-10-2 0 0 0,-9-6 0 0 0,-12-6 0 0 0,-11 1 0 0 0,-9-1 0 0 0,-2-3 0 0 0,3-3 0 0 0,5-2 0 0 0,5-2 0 0 0,3-1 0 0 0,-3 0 0 0 0,1 0 0 0 0,1-6 0 0 0,2-7 0 0 0,1-7 0 0 0,2-5 0 0 0,6-4 0 0 0,8-2 0 0 0,2 4 0 0 0,3-4 0 0 0,5-8 0 0 0,3-2 0 0 0,3 0 0 0 0,2 2 0 0 0,-4 2 0 0 0,-1 2 0 0 0,0 2 0 0 0,1 0 0 0 0,-9 2 0 0 0,-2-1 0 0 0,1 1 0 0 0,4 0 0 0 0,3-6 0 0 0,3-6 0 0 0,3-3 0 0 0,-4 8 0 0 0,-1 4 0 0 0,0 3 0 0 0,-3 1 0 0 0,0 1 0 0 0,-4-1 0 0 0,0 0 0 0 0,3-1 0 0 0,-2 0 0 0 0,1 0 0 0 0,-3 5 0 0 0,1 1 0 0 0,-2 6 0 0 0,2 0 0 0 0,2-2 0 0 0,-6-3 0 0 0,-7 3 0 0 0,-3 5 0 0 0,-3 5 0 0 0,9 4 0 0 0,14 4 0 0 0,19 8 0 0 0,8 7 0 0 0,5 9 0 0 0,5-1 0 0 0,2 3 0 0 0,2-4 0 0 0,0 2 0 0 0,-5 1 0 0 0,-2-2 0 0 0,-6 0 0 0 0,5 3 0 0 0,3-3 0 0 0,3 1 0 0 0,1-4 0 0 0,0-4 0 0 0,1-5 0 0 0,-1-3 0 0 0,1-3 0 0 0,4-2 0 0 0,2-6 0 0 0,0-2 0 0 0,-2-10 0 0 0,-2-8 0 0 0,-1-5 0 0 0,-1-2 0 0 0,-1-1 0 0 0,5 5 0 0 0,2 8 0 0 0,-1 7 0 0 0,-1 12 0 0 0,-2 5 0 0 0,-1 4 0 0 0,-1 4 0 0 0,4 7 0 0 0,2 0 0 0 0,-1-3 0 0 0,-1 6 0 0 0,-2 1 0 0 0,-1-5 0 0 0,9 1 0 0 0,3-3 0 0 0,0-3 0 0 0,-4-5 0 0 0,-3-3 0 0 0,-3-2 0 0 0,-2-2 0 0 0,4 5 0 0 0,1 2 0 0 0,-1-1 0 0 0,-2-2 0 0 0,-1 0 0 0 0,-2-2 0 0 0,0-1 0 0 0,-1-1 0 0 0,10 0 0 0 0,4 0 0 0 0,-1 5 0 0 0,-3 2 0 0 0,2 0 0 0 0,0-2 0 0 0,-3-1 0 0 0,2-2 0 0 0,5 0 0 0 0,0 3 0 0 0,-4 3 0 0 0,-3-2 0 0 0,-3-1 0 0 0,2-1 0 0 0,-5 4 0 0 0,1 0 0 0 0,1-1 0 0 0,-1-1 0 0 0,-6 3 0 0 0,2 0 0 0 0,1-1 0 0 0,1 3 0 0 0,4 0 0 0 0,2 8 0 0 0,0 2 0 0 0,-3-3 0 0 0,-1 0 0 0 0,-2-2 0 0 0,-1-4 0 0 0,-6 1 0 0 0,-3-1 0 0 0,6 2 0 0 0,3-1 0 0 0,1-3 0 0 0,0 3 0 0 0,0 4 0 0 0,0 4 0 0 0,-1 0 0 0 0,-1-5 0 0 0,5 0 0 0 0,2-1 0 0 0,-1 0 0 0 0,-1-1 0 0 0,-1 2 0 0 0,-2-1 0 0 0,-7 1 0 0 0,-2 4 0 0 0,-6 4 0 0 0,0-2 0 0 0,-4 0 0 0 0,7 2 0 0 0,-1 8 0 0 0,2 3 0 0 0,2 2 0 0 0,2 0 0 0 0,2-2 0 0 0,1-1 0 0 0,2-6 0 0 0,-6-2 0 0 0,4 10 0 0 0,-3 4 0 0 0,0 1 0 0 0,-1-1 0 0 0,-3-2 0 0 0,-2-8 0 0 0,-3-3 0 0 0,0-6 0 0 0,-2-2 0 0 0,-5 2 0 0 0,1-3 0 0 0,0 1 0 0 0,-4 7 0 0 0,-2 6 0 0 0,-2 2 0 0 0,-3 1 0 0 0,0 0 0 0 0,-1-1 0 0 0,-1-1 0 0 0,1 0 0 0 0,-1-1 0 0 0,1 0 0 0 0,-1-1 0 0 0,1 1 0 0 0,0 5 0 0 0,0 1 0 0 0,-5-5 0 0 0,-2-3 0 0 0,0 4 0 0 0,-4 2 0 0 0,0-1 0 0 0,-4-5 0 0 0,1-3 0 0 0,3 0 0 0 0,-2-6 0 0 0,1 0 0 0 0,-8-3 0 0 0,-1-1 0 0 0,3 3 0 0 0,0-2 0 0 0,2 7 0 0 0,-1 4 0 0 0,-3-2 0 0 0,-3-1 0 0 0,-4 0 0 0 0,3 2 0 0 0,0 1 0 0 0,-6 1 0 0 0,-4 1 0 0 0,5 1 0 0 0,0-6 0 0 0,2 4 0 0 0,4 2 0 0 0,1 1 0 0 0,-2 1 0 0 0,5-1 0 0 0,-2 5 0 0 0,-1 7 0 0 0,3 1 0 0 0,4-2 0 0 0,5-3 0 0 0,-7 3 0 0 0,0-2 0 0 0,3-2 0 0 0,-2 3 0 0 0,2-1 0 0 0,3-1 0 0 0,4-4 0 0 0,3-1 0 0 0,1-3 0 0 0,3 0 0 0 0,-5-7 0 0 0,-2 4 0 0 0,1 1 0 0 0,1 1 0 0 0,-4 1 0 0 0,0 0 0 0 0,1 0 0 0 0,2-1 0 0 0,2 0 0 0 0,-3 5 0 0 0,-1 2 0 0 0,1-1 0 0 0,1 5 0 0 0,3-1 0 0 0,1-1 0 0 0,1 8 0 0 0,1 7 0 0 0,0-1 0 0 0,0 0 0 0 0,0 3 0 0 0,1 7 0 0 0,-1-2 0 0 0,0-7 0 0 0,0-2 0 0 0,0-4 0 0 0,0-6 0 0 0,0-5 0 0 0,0 2 0 0 0,0-1 0 0 0,0-2 0 0 0,0-1 0 0 0,0-3 0 0 0,0-1 0 0 0,0-1 0 0 0,6-6 0 0 0,1-2 0 0 0,0 6 0 0 0,-2 3 0 0 0,4-4 0 0 0,6-7 0 0 0,11-24 0 0 0,1-16 0 0 0,-4-16 0 0 0,11-18 0 0 0,4-23 0 0 0,6-13 0 0 0,2 2 0 0 0,-2-1 0 0 0,8 5 0 0 0,0-1 0 0 0,-9 9 0 0 0,-6 12 0 0 0,-3 10 0 0 0,-9 9 0 0 0,-3 12 0 0 0,-4 6 0 0 0,-1 7 0 0 0,-3 1 0 0 0,2 4 0 0 0,8 9 0 0 0,1 11 0 0 0,-5 15 0 0 0,-5 9 0 0 0,-5 15 0 0 0,-4 6 0 0 0,-4 4 0 0 0,-2-2 0 0 0,-6-5 0 0 0,-2 1 0 0 0,0-4 0 0 0,2 2 0 0 0,1 3 0 0 0,-3-7 0 0 0,-1-6 0 0 0,-3-3 0 0 0,-6-4 0 0 0,0 0 0 0 0,-2 10 0 0 0,3 4 0 0 0,-2-7 0 0 0,-3-3 0 0 0,3-3 0 0 0,-1-2 0 0 0,3 1 0 0 0,-2-1 0 0 0,4 0 0 0 0,3 1 0 0 0,-1-6 0 0 0,1 0 0 0 0,4-1 0 0 0,2 2 0 0 0,2 2 0 0 0,2 1 0 0 0,-3 7 0 0 0,-2 2 0 0 0,0 6 0 0 0,2 1 0 0 0,2 3 0 0 0,1-1 0 0 0,1-4 0 0 0,1-2 0 0 0,0-5 0 0 0,0 4 0 0 0,-5-5 0 0 0,-2-4 0 0 0,-5-1 0 0 0,0-1 0 0 0,-4 0 0 0 0,-5 1 0 0 0,-3 1 0 0 0,1 0 0 0 0,6 5 0 0 0,-6 3 0 0 0,-4-1 0 0 0,2-1 0 0 0,1-6 0 0 0,-2-10 0 0 0,4-2 0 0 0,1 1 0 0 0,3 2 0 0 0,0-2 0 0 0,-3 0 0 0 0,2 8 0 0 0,0 5 0 0 0,2 1 0 0 0,-6-4 0 0 0,0-2 0 0 0,5-1 0 0 0,-1-5 0 0 0,4 0 0 0 0,4 1 0 0 0,-2-4 0 0 0,2 7 0 0 0,2 3 0 0 0,3 3 0 0 0,3 1 0 0 0,1 0 0 0 0,2 0 0 0 0,0 0 0 0 0,0-1 0 0 0,1 6 0 0 0,-6-5 0 0 0,-7-7 0 0 0,-12-8 0 0 0,-8-7 0 0 0,-9-1 0 0 0,-3-1 0 0 0,1-2 0 0 0,2-3 0 0 0,3 3 0 0 0,2 1 0 0 0,2-1 0 0 0,-9 4 0 0 0,-3 0 0 0 0,2-3 0 0 0,1-1 0 0 0,5-3 0 0 0,2-2 0 0 0,2-1 0 0 0,1-1 0 0 0,7 5 0 0 0,-3 2 0 0 0,-3-1 0 0 0,0-1 0 0 0,-1-1 0 0 0,1-2 0 0 0,-1 0 0 0 0,1-2 0 0 0,0 0 0 0 0,-5 0 0 0 0,-2 0 0 0 0,0-1 0 0 0,2 1 0 0 0,2 0 0 0 0,6-6 0 0 0,9-12 0 0 0,7-13 0 0 0,6-14 0 0 0,5-3 0 0 0,2-4 0 0 0,1-5 0 0 0,0-8 0 0 0,1 1 0 0 0,-1 1 0 0 0,5 6 0 0 0,2 7 0 0 0,-1 1 0 0 0,4-1 0 0 0,0 2 0 0 0,4 3 0 0 0,-1 0 0 0 0,8 1 0 0 0,5 9 0 0 0,-1 4 0 0 0,0 3 0 0 0,0-5 0 0 0,-3-3 0 0 0,5 6 0 0 0,-3 2 0 0 0,0 0 0 0 0,2 0 0 0 0,6 0 0 0 0,3-2 0 0 0,1 5 0 0 0,0 1 0 0 0,-2 5 0 0 0,-1-6 0 0 0,-1 2 0 0 0,-6 0 0 0 0,-2-2 0 0 0,0 3 0 0 0,-5 0 0 0 0,6 4 0 0 0,3 0 0 0 0,3-3 0 0 0,-5-3 0 0 0,-1 2 0 0 0,0-5 0 0 0,1-4 0 0 0,2-2 0 0 0,0 0 0 0 0,7-1 0 0 0,-3 1 0 0 0,-2 5 0 0 0,-6 3 0 0 0,-7 0 0 0 0,-1 4 0 0 0,-4-5 0 0 0,1-3 0 0 0,-1-3 0 0 0,2-1 0 0 0,4 6 0 0 0,-2 1 0 0 0,-2 0 0 0 0,-6-1 0 0 0,-2 10 0 0 0,-4 13 0 0 0,-7 6 0 0 0,-9 10 0 0 0,-7 7 0 0 0,-6 6 0 0 0,-14 10 0 0 0,-1 3 0 0 0,2 2 0 0 0,2-1 0 0 0,1-8 0 0 0,3-2 0 0 0,0-8 0 0 0,1-1 0 0 0,6 1 0 0 0,-3-2 0 0 0,2-1 0 0 0,2-1 0 0 0,-1 5 0 0 0,-1 6 0 0 0,-2-3 0 0 0,-1-5 0 0 0,5-1 0 0 0,0-4 0 0 0,0-4 0 0 0,-1-4 0 0 0,-7-3 0 0 0,2 3 0 0 0,0 0 0 0 0,2-1 0 0 0,4 4 0 0 0,2 1 0 0 0,-1-3 0 0 0,-2-1 0 0 0,-1-3 0 0 0,-2-2 0 0 0,-2-1 0 0 0,0-1 0 0 0,-1 0 0 0 0,1-1 0 0 0,-1 1 0 0 0,0 0 0 0 0,0-1 0 0 0,0 7 0 0 0,0 1 0 0 0,-5-1 0 0 0,-1 0 0 0 0,-1-2 0 0 0,2-2 0 0 0,2-1 0 0 0,1 0 0 0 0,1-1 0 0 0,1 0 0 0 0,-5 0 0 0 0,-2-1 0 0 0,1 1 0 0 0,1 5 0 0 0,2 2 0 0 0,1 0 0 0 0,1-2 0 0 0,7 5 0 0 0,1-1 0 0 0,1-1 0 0 0,-2-2 0 0 0,-1-2 0 0 0,3 9 0 0 0,-4 3 0 0 0,-4-3 0 0 0,-1-2 0 0 0,-5-3 0 0 0,-3 1 0 0 0,1 1 0 0 0,2-3 0 0 0,2-1 0 0 0,2-3 0 0 0,1-1 0 0 0,-5-1 0 0 0,-1-1 0 0 0,1-1 0 0 0,2 1 0 0 0,1-1 0 0 0,1 6 0 0 0,1 2 0 0 0,1 0 0 0 0,-5-2 0 0 0,-1-1 0 0 0,0-1 0 0 0,1-2 0 0 0,2 0 0 0 0,1-1 0 0 0,1-1 0 0 0,1 1 0 0 0,0 0 0 0 0,1 0 0 0 0,0-1 0 0 0,-1 1 0 0 0,1 0 0 0 0,-1 0 0 0 0,1 0 0 0 0,-1 0 0 0 0,1 0 0 0 0,-6 0 0 0 0,-2 0 0 0 0,1 0 0 0 0,1 0 0 0 0,1 0 0 0 0,2 0 0 0 0,1 0 0 0 0,1 0 0 0 0,-5 0 0 0 0,-1 0 0 0 0,0 0 0 0 0,1 0 0 0 0,2 0 0 0 0,1 0 0 0 0,6-5 0 0 0,9-13 0 0 0,6-8 0 0 0,7-6 0 0 0,9-2 0 0 0,9 4 0 0 0,3 2 0 0 0,4 6 0 0 0,5 7 0 0 0,8 0 0 0 0,5-3 0 0 0,0 3 0 0 0,-5-3 0 0 0,-2-8 0 0 0,-2-6 0 0 0,0 3 0 0 0,-5 1 0 0 0,0 0 0 0 0,0 5 0 0 0,-3 1 0 0 0,6 3 0 0 0,-2 1 0 0 0,0 3 0 0 0,-3-2 0 0 0,0 3 0 0 0,-4-2 0 0 0,0 1 0 0 0,-2-6 0 0 0,-4-6 0 0 0,2 1 0 0 0,-2 1 0 0 0,3 4 0 0 0,0 0 0 0 0,-4-1 0 0 0,-8 2 0 0 0,-10 6 0 0 0,-9 4 0 0 0,-7 4 0 0 0,-11 4 0 0 0,-3 1 0 0 0,-2 1 0 0 0,6-4 0 0 0,4-2 0 0 0,1 0 0 0 0,6-4 0 0 0,7-6 0 0 0,6-11 0 0 0,4-6 0 0 0,10 2 0 0 0,8 7 0 0 0,8 7 0 0 0,17 7 0 0 0,7 4 0 0 0,2 5 0 0 0,-2 11 0 0 0,-2 6 0 0 0,-4-1 0 0 0,-3-3 0 0 0,-1-3 0 0 0,3 2 0 0 0,2-1 0 0 0,-2-2 0 0 0,0-2 0 0 0,-2-3 0 0 0,-2-1 0 0 0,0-1 0 0 0,-1-1 0 0 0,5-1 0 0 0,1 6 0 0 0,0 2 0 0 0,-1-1 0 0 0,-1 0 0 0 0,-3-3 0 0 0,-5 5 0 0 0,-3 1 0 0 0,5-2 0 0 0,-2 4 0 0 0,-1 0 0 0 0,0-2 0 0 0,-4 2 0 0 0,0 1 0 0 0,-5 2 0 0 0,0 0 0 0 0,-3 2 0 0 0,2-1 0 0 0,3-4 0 0 0,-2 3 0 0 0,1-2 0 0 0,9-3 0 0 0,4-3 0 0 0,-3 3 0 0 0,-1 0 0 0 0,-5 4 0 0 0,-1 0 0 0 0,0-3 0 0 0,-2 3 0 0 0,-1-2 0 0 0,3-1 0 0 0,-2 2 0 0 0,0-1 0 0 0,3 3 0 0 0,2-1 0 0 0,2-2 0 0 0,3-3 0 0 0,1 2 0 0 0,0-1 0 0 0,7-1 0 0 0,1-3 0 0 0,0-1 0 0 0,-2-2 0 0 0,-1-2 0 0 0,-2 0 0 0 0,-1 0 0 0 0,-1 0 0 0 0,5-1 0 0 0,2 1 0 0 0,-1 0 0 0 0,-1-1 0 0 0,-2 1 0 0 0,-1 0 0 0 0,-1 0 0 0 0,-1 0 0 0 0,-1 0 0 0 0,1 0 0 0 0,-1 0 0 0 0,0 0 0 0 0,0 0 0 0 0,1 0 0 0 0,-1 0 0 0 0,1-5 0 0 0,0-2 0 0 0,-6-5 0 0 0,4-1 0 0 0,2 2 0 0 0,0 3 0 0 0,2 3 0 0 0,-1 2 0 0 0,5-3 0 0 0,1-2 0 0 0,0-4 0 0 0,4 0 0 0 0,-6-9 0 0 0,-3-1 0 0 0,-8-1 0 0 0,-3 2 0 0 0,-5 0 0 0 0,0 3 0 0 0,-4 0 0 0 0,2 2 0 0 0,3-1 0 0 0,-1-3 0 0 0,1 2 0 0 0,8 4 0 0 0,0-2 0 0 0,0 3 0 0 0,2 4 0 0 0,-5-3 0 0 0,-6-10 0 0 0,-1-1 0 0 0,-3-2 0 0 0,-5-2 0 0 0,3 4 0 0 0,-2 0 0 0 0,-2-2 0 0 0,-2-1 0 0 0,-3-2 0 0 0,4 4 0 0 0,1 0 0 0 0,-1-6 0 0 0,-2-3 0 0 0,-2-2 0 0 0,-1 0 0 0 0,-1 0 0 0 0,-1 2 0 0 0,0 0 0 0 0,0 0 0 0 0,-1-4 0 0 0,1-2 0 0 0,0 1 0 0 0,0 1 0 0 0,0 1 0 0 0,0 2 0 0 0,0 2 0 0 0,0 0 0 0 0,0-5 0 0 0,0-2 0 0 0,0 1 0 0 0,0 1 0 0 0,0 2 0 0 0,0 1 0 0 0,0 1 0 0 0,0 1 0 0 0,0 1 0 0 0,0-1 0 0 0,0 1 0 0 0,0 0 0 0 0,0-1 0 0 0,0 1 0 0 0,0 0 0 0 0,0-1 0 0 0,0-5 0 0 0,0-2 0 0 0,0 1 0 0 0,0 1 0 0 0,0 1 0 0 0,0 2 0 0 0,0 1 0 0 0,0 1 0 0 0,0-5 0 0 0,0-1 0 0 0,-6 5 0 0 0,-6 9 0 0 0,-2 2 0 0 0,-4 6 0 0 0,2 0 0 0 0,-3-3 0 0 0,3-3 0 0 0,-7 1 0 0 0,0 0 0 0 0,-1 3 0 0 0,3-1 0 0 0,1-2 0 0 0,-3 2 0 0 0,3-1 0 0 0,0 3 0 0 0,3-1 0 0 0,4-3 0 0 0,5-3 0 0 0,3-3 0 0 0,3-2 0 0 0,7-2 0 0 0,3-6 0 0 0,5 3 0 0 0,0 3 0 0 0,-1 0 0 0 0,2 6 0 0 0,-2 1 0 0 0,-2 0 0 0 0,-3-1 0 0 0,-3-2 0 0 0,-1-2 0 0 0,-8-7 0 0 0,-2-2 0 0 0,-6 5 0 0 0,-6 8 0 0 0,-4 9 0 0 0,0 1 0 0 0,0 3 0 0 0,3-1 0 0 0,0 1 0 0 0,4-3 0 0 0,-2 2 0 0 0,3-3 0 0 0,-1-4 0 0 0,-4 2 0 0 0,1-2 0 0 0,0 2 0 0 0,2 0 0 0 0,-1-3 0 0 0,-3 2 0 0 0,2-1 0 0 0,-1 3 0 0 0,3-2 0 0 0,4-2 0 0 0,-1 3 0 0 0,2-2 0 0 0,-2 3 0 0 0,-10-1 0 0 0,-6 2 0 0 0,-3 4 0 0 0,3-1 0 0 0,3 2 0 0 0,-1-9 0 0 0,5-5 0 0 0,1 0 0 0 0,-1 6 0 0 0,4 0 0 0 0,-2 3 0 0 0,-6-1 0 0 0,-5 3 0 0 0,3-2 0 0 0,1 1 0 0 0,1 5 0 0 0,-2 2 0 0 0,0 4 0 0 0,4 7 0 0 0,7 9 0 0 0,11 2 0 0 0,18 4 0 0 0,13 0 0 0 0,1 6 0 0 0,19 0 0 0 0,12 1 0 0 0,8-3 0 0 0,3-1 0 0 0,-4-4 0 0 0,-2-4 0 0 0,-1-5 0 0 0,-4 2 0 0 0,-8-1 0 0 0,-6-2 0 0 0,-4-2 0 0 0,-4-2 0 0 0,3-2 0 0 0,1 0 0 0 0,-1-1 0 0 0,-1-1 0 0 0,-2 1 0 0 0,-1 0 0 0 0,0-1 0 0 0,-1 1 0 0 0,5 0 0 0 0,1 0 0 0 0,0 0 0 0 0,-1 0 0 0 0,-2 0 0 0 0,-1 5 0 0 0,-1 2 0 0 0,-1 0 0 0 0,5 4 0 0 0,2 0 0 0 0,-1 4 0 0 0,-2-1 0 0 0,0-3 0 0 0,-2-3 0 0 0,-2 2 0 0 0,6 0 0 0 0,1-2 0 0 0,-7 8 0 0 0,-2 2 0 0 0,-2-3 0 0 0,1-3 0 0 0,-1-4 0 0 0,-3-9 0 0 0,-8-9 0 0 0,-5-9 0 0 0,-6-6 0 0 0,-8 1 0 0 0,-5-1 0 0 0,-6 4 0 0 0,-6 0 0 0 0,0-1 0 0 0,-2-4 0 0 0,2-6 0 0 0,-6-5 0 0 0,-4 0 0 0 0,-3 5 0 0 0,5 4 0 0 0,6 0 0 0 0,-4 0 0 0 0,-3 0 0 0 0,-2-2 0 0 0,-12-11 0 0 0,-4-4 0 0 0,-5 0 0 0 0,0 8 0 0 0,4 5 0 0 0,0 2 0 0 0,-4 6 0 0 0,-15-3 0 0 0,0 3 0 0 0,-1 0 0 0 0,-10-12 0 0 0,2 0 0 0 0,4 6 0 0 0,14 3 0 0 0,5 6 0 0 0,7 2 0 0 0,5 3 0 0 0,-6-1 0 0 0,-7 3 0 0 0,7-2 0 0 0,4 2 0 0 0,6 4 0 0 0,2 2 0 0 0,2 4 0 0 0,1 2 0 0 0,-5 1 0 0 0,4 7 0 0 0,7 7 0 0 0,13 2 0 0 0,9 3 0 0 0,10-1 0 0 0,15-4 0 0 0,14 13 0 0 0,7 1 0 0 0,17 2 0 0 0,9 1 0 0 0,9 12 0 0 0,13 4 0 0 0,-9-1 0 0 0,3-2 0 0 0,-3-3 0 0 0,-9 2 0 0 0,-12-1 0 0 0,-11-7 0 0 0,-8-9 0 0 0,-2-4 0 0 0,-6 0 0 0 0,-4-3 0 0 0,-8 0 0 0 0,-6 3 0 0 0,-24-3 0 0 0,-19-4 0 0 0,-18-4 0 0 0,-5-4 0 0 0,-16-3 0 0 0,-13-8 0 0 0,-15-8 0 0 0,-1-1 0 0 0,-7-5 0 0 0,3 2 0 0 0,3-2 0 0 0,-4 2 0 0 0,-1-1 0 0 0,6-9 0 0 0,3 1 0 0 0,-5-6 0 0 0,4 2 0 0 0,7 6 0 0 0,7-3 0 0 0,1 3 0 0 0,3 5 0 0 0,9 6 0 0 0,5 6 0 0 0,2-3 0 0 0,1 2 0 0 0,4 2 0 0 0,1-4 0 0 0,3 0 0 0 0,6 2 0 0 0,5 2 0 0 0,-2 2 0 0 0,0 2 0 0 0,3 1 0 0 0,2 1 0 0 0,1 0 0 0 0,2 0 0 0 0,1 1 0 0 0,0-1 0 0 0,-4 1 0 0 0,3 4 0 0 0,2 2 0 0 0,1 0 0 0 0,5 4 0 0 0,3 0 0 0 0,-2-2 0 0 0,4 3 0 0 0,0 0 0 0 0,-2-3 0 0 0,3 3 0 0 0,-7-1 0 0 0,2 9 0 0 0,-1 1 0 0 0,-1-4 0 0 0,3 2 0 0 0,1-4 0 0 0,-1-3 0 0 0,-3-4 0 0 0,3 1 0 0 0,1 1 0 0 0,-2-3 0 0 0,4 3 0 0 0,-6 1 0 0 0,-4-3 0 0 0,-2-2 0 0 0,4 3 0 0 0,2 1 0 0 0,0-3 0 0 0,4 4 0 0 0,11 0 0 0 0,13-2 0 0 0,12-3 0 0 0,3-7 0 0 0,9-4 0 0 0,1-6 0 0 0,1-7 0 0 0,1-6 0 0 0,-5-9 0 0 0,-5-5 0 0 0,-7 0 0 0 0,-6-1 0 0 0,3 8 0 0 0,-1 3 0 0 0,3 6 0 0 0,1 2 0 0 0,-3-1 0 0 0,-2-3 0 0 0,-3-2 0 0 0,-1-8 0 0 0,-8-3 0 0 0,-2-1 0 0 0,0 1 0 0 0,1 1 0 0 0,7 7 0 0 0,3 14 0 0 0,2 14 0 0 0,-2 13 0 0 0,0 16 0 0 0,-1 7 0 0 0,-2 5 0 0 0,0-1 0 0 0,-1 0 0 0 0,6-8 0 0 0,1-3 0 0 0,-1-2 0 0 0,0 1 0 0 0,-3 1 0 0 0,0 7 0 0 0,-2 2 0 0 0,-1 0 0 0 0,0 0 0 0 0,0-1 0 0 0,0-2 0 0 0,0-1 0 0 0,-1-1 0 0 0,1 0 0 0 0,0-1 0 0 0,0 1 0 0 0,0-1 0 0 0,0 0 0 0 0,0 1 0 0 0,-5-6 0 0 0,-8-2 0 0 0,-1 1 0 0 0,2 7 0 0 0,-3-3 0 0 0,2 0 0 0 0,-3-6 0 0 0,1 0 0 0 0,-7-5 0 0 0,0 0 0 0 0,-1-3 0 0 0,-3-4 0 0 0,3 1 0 0 0,6 5 0 0 0,1-2 0 0 0,-4-2 0 0 0,-2-4 0 0 0,-4-4 0 0 0,-2-2 0 0 0,-2-2 0 0 0,-2-1 0 0 0,0 0 0 0 0,0-1 0 0 0,0 1 0 0 0,0-1 0 0 0,11 1 0 0 0,14-1 0 0 0,14 1 0 0 0,11 0 0 0 0,8 0 0 0 0,4-5 0 0 0,9-2 0 0 0,2 0 0 0 0,1 1 0 0 0,-3-3 0 0 0,-7-6 0 0 0,-4 0 0 0 0,4 2 0 0 0,2-2 0 0 0,0-9 0 0 0,1 0 0 0 0,-7-2 0 0 0,-2-2 0 0 0,0 4 0 0 0,1 1 0 0 0,0 4 0 0 0,-3 0 0 0 0,5 4 0 0 0,-4-2 0 0 0,1 2 0 0 0,-5-1 0 0 0,0 2 0 0 0,-4-3 0 0 0,0-8 0 0 0,4-1 0 0 0,2 5 0 0 0,4 6 0 0 0,2-1 0 0 0,1 4 0 0 0,-4-3 0 0 0,-1 2 0 0 0,1 3 0 0 0,0 3 0 0 0,-3-2 0 0 0,-1 0 0 0 0,2 1 0 0 0,2 3 0 0 0,2 1 0 0 0,6 3 0 0 0,4 0 0 0 0,0 1 0 0 0,0 0 0 0 0,-3 1 0 0 0,0-1 0 0 0,-2 0 0 0 0,-1 6 0 0 0,0 1 0 0 0,0 0 0 0 0,-6 4 0 0 0,-2 0 0 0 0,0-2 0 0 0,2-2 0 0 0,2 8 0 0 0,1 2 0 0 0,7 3 0 0 0,2-2 0 0 0,-5 2 0 0 0,-8 2 0 0 0,-4-2 0 0 0,1-4 0 0 0,-3-1 0 0 0,0-1 0 0 0,2 1 0 0 0,3-1 0 0 0,3-4 0 0 0,2 2 0 0 0,1 0 0 0 0,2-3 0 0 0,0-3 0 0 0,0-3 0 0 0,0-1 0 0 0,0-1 0 0 0,0-1 0 0 0,0-1 0 0 0,5 1 0 0 0,2-1 0 0 0,-1 1 0 0 0,-1 0 0 0 0,-1 0 0 0 0,-2 5 0 0 0,-1 2 0 0 0,-7 11 0 0 0,-1 1 0 0 0,5-1 0 0 0,3 1 0 0 0,1-3 0 0 0,0-4 0 0 0,0 2 0 0 0,0-3 0 0 0,-1 4 0 0 0,-1-2 0 0 0,5-3 0 0 0,-3 3 0 0 0,-3-2 0 0 0,-6 4 0 0 0,-3-2 0 0 0,2-2 0 0 0,-5 2 0 0 0,1 4 0 0 0,2-1 0 0 0,2 8 0 0 0,3 0 0 0 0,8 0 0 0 0,3-2 0 0 0,-6-1 0 0 0,-1-4 0 0 0,-7 2 0 0 0,-3 1 0 0 0,2-1 0 0 0,-4 0 0 0 0,1 4 0 0 0,1-4 0 0 0,-1 2 0 0 0,0 7 0 0 0,7-1 0 0 0,0 1 0 0 0,-5 0 0 0 0,-6 1 0 0 0,-6 1 0 0 0,0 1 0 0 0,0 0 0 0 0,-3 6 0 0 0,-3 2 0 0 0,-1 0 0 0 0,-2-2 0 0 0,0-1 0 0 0,-2-2 0 0 0,1-1 0 0 0,0-1 0 0 0,5 5 0 0 0,1 7 0 0 0,6 6 0 0 0,1 7 0 0 0,3 3 0 0 0,-1 2 0 0 0,2 2 0 0 0,-1-5 0 0 0,1-7 0 0 0,-1-7 0 0 0,1-6 0 0 0,-2-4 0 0 0,-4 3 0 0 0,-3 0 0 0 0,-3-1 0 0 0,-3-1 0 0 0,-2-2 0 0 0,0-1 0 0 0,0 0 0 0 0,-1-2 0 0 0,0 1 0 0 0,1-1 0 0 0,-1 1 0 0 0,1-1 0 0 0,0 0 0 0 0,-5-5 0 0 0,-3-1 0 0 0,2 0 0 0 0,-5-5 0 0 0,0 1 0 0 0,2 7 0 0 0,2 3 0 0 0,2 4 0 0 0,-2-1 0 0 0,-7 1 0 0 0,-6-2 0 0 0,1 1 0 0 0,-2-2 0 0 0,3 0 0 0 0,-7 5 0 0 0,-4-3 0 0 0,3-3 0 0 0,0-6 0 0 0,5-3 0 0 0,5 2 0 0 0,1 0 0 0 0,-2-2 0 0 0,0-1 0 0 0,-1 3 0 0 0,3 1 0 0 0,-3-2 0 0 0,-2-1 0 0 0,1 2 0 0 0,-6 2 0 0 0,0 2 0 0 0,6 1 0 0 0,-1 2 0 0 0,4 0 0 0 0,-1 1 0 0 0,3 0 0 0 0,3 6 0 0 0,4 1 0 0 0,3 5 0 0 0,2 0 0 0 0,1 4 0 0 0,2 9 0 0 0,0 7 0 0 0,5 2 0 0 0,1 1 0 0 0,6 0 0 0 0,11 10 0 0 0,1-3 0 0 0,2-3 0 0 0,2-3 0 0 0,-5-8 0 0 0,0 3 0 0 0,-4-5 0 0 0,-1-12 0 0 0,2-3 0 0 0,-2-3 0 0 0,0-9 0 0 0,3-4 0 0 0,-2-2 0 0 0,0 12 0 0 0,3-1 0 0 0,-3-1 0 0 0,0-1 0 0 0,3-1 0 0 0,2-1 0 0 0,3 0 0 0 0,2-6 0 0 0,-5-2 0 0 0,0 6 0 0 0,0-2 0 0 0,-4-1 0 0 0,-5 1 0 0 0,5-5 0 0 0,4-1 0 0 0,4-3 0 0 0,2-6 0 0 0,-5 0 0 0 0,0-1 0 0 0,-6 2 0 0 0,0-2 0 0 0,2-2 0 0 0,2-3 0 0 0,8-2 0 0 0,4-3 0 0 0,1-2 0 0 0,0 0 0 0 0,-2 0 0 0 0,0-1 0 0 0,-7-5 0 0 0,-3-1 0 0 0,-5-6 0 0 0,-6-5 0 0 0,-6-5 0 0 0,-4-10 0 0 0,-8 1 0 0 0,-4 1 0 0 0,-5 5 0 0 0,-6 8 0 0 0,0 0 0 0 0,-2 5 0 0 0,-3 3 0 0 0,-8 5 0 0 0,-4 2 0 0 0,-1 1 0 0 0,0 3 0 0 0,2-1 0 0 0,-5 1 0 0 0,-1 0 0 0 0,-4-1 0 0 0,-5 1 0 0 0,-4-1 0 0 0,-5-5 0 0 0,-13-2 0 0 0,-5 0 0 0 0,-1 1 0 0 0,8-3 0 0 0,5-1 0 0 0,3 2 0 0 0,7 2 0 0 0,7 2 0 0 0,6-3 0 0 0,0-1 0 0 0,1 1 0 0 0,3 1 0 0 0,-3 3 0 0 0,0 1 0 0 0,1 1 0 0 0,3 1 0 0 0,2 0 0 0 0,1 0 0 0 0,2 0 0 0 0,0 1 0 0 0,-5-1 0 0 0,-1 0 0 0 0,0 0 0 0 0,1 0 0 0 0,2 0 0 0 0,1 0 0 0 0,1 0 0 0 0,1 0 0 0 0,-5 0 0 0 0,-1 0 0 0 0,0 0 0 0 0,1 0 0 0 0,2 0 0 0 0,1 0 0 0 0,1 0 0 0 0,6-5 0 0 0,3-2 0 0 0,5-5 0 0 0,5-12 0 0 0,-4-1 0 0 0,-1-2 0 0 0,-1 4 0 0 0,-4 5 0 0 0,9 7 0 0 0,11 4 0 0 0,13 4 0 0 0,9 2 0 0 0,8 1 0 0 0,4 2 0 0 0,-3-7 0 0 0,-5-6 0 0 0,-8-8 0 0 0,-10 0 0 0 0,-12-2 0 0 0,-10 2 0 0 0,-7 0 0 0 0,-5-4 0 0 0,-3 4 0 0 0,0-2 0 0 0,-7 4 0 0 0,0-2 0 0 0,0 4 0 0 0,2-2 0 0 0,2 2 0 0 0,1 4 0 0 0,2-2 0 0 0,1 2 0 0 0,6-4 0 0 0,2 2 0 0 0,-1-2 0 0 0,0-5 0 0 0,-3 1 0 0 0,-1 5 0 0 0,-1-2 0 0 0,-1 3 0 0 0,0-8 0 0 0,4-5 0 0 0,2-4 0 0 0,0 3 0 0 0,-1 1 0 0 0,-7 5 0 0 0,-4 0 0 0 0,0 5 0 0 0,1-2 0 0 0,0-2 0 0 0,2 2 0 0 0,6-1 0 0 0,3-8 0 0 0,0-6 0 0 0,4-1 0 0 0,-5 4 0 0 0,2 2 0 0 0,6 1 0 0 0,4-6 0 0 0,6-3 0 0 0,4-6 0 0 0,3-1 0 0 0,1 1 0 0 0,1 3 0 0 0,0 2 0 0 0,0 2 0 0 0,0 2 0 0 0,-1 1 0 0 0,6-5 0 0 0,1-1 0 0 0,0 0 0 0 0,-1 1 0 0 0,-3 2 0 0 0,0 2 0 0 0,-2 0 0 0 0,0 1 0 0 0,-1-5 0 0 0,-6 4 0 0 0,-2 2 0 0 0,1 1 0 0 0,-4 5 0 0 0,-5 8 0 0 0,-6 6 0 0 0,-4 5 0 0 0,-4 3 0 0 0,-1 3 0 0 0,-1 1 0 0 0,-6 1 0 0 0,-2-1 0 0 0,1 0 0 0 0,1 0 0 0 0,2-1 0 0 0,2 0 0 0 0,1 1 0 0 0,1-1 0 0 0,-5 0 0 0 0,-2-1 0 0 0,1 1 0 0 0,2 0 0 0 0,6 6 0 0 0,3 1 0 0 0,1 5 0 0 0,0 1 0 0 0,3 3 0 0 0,1-1 0 0 0,-1-3 0 0 0,3 2 0 0 0,11 3 0 0 0,6 5 0 0 0,10-1 0 0 0,8-5 0 0 0,8-5 0 0 0,4-4 0 0 0,4-3 0 0 0,2-3 0 0 0,6-1 0 0 0,1-1 0 0 0,0 0 0 0 0,-2 0 0 0 0,-2 1 0 0 0,-1-1 0 0 0,-2 1 0 0 0,-1 0 0 0 0,5 0 0 0 0,1 0 0 0 0,0 0 0 0 0,-1 0 0 0 0,-2 0 0 0 0,-1 0 0 0 0,-1 0 0 0 0,-1 0 0 0 0,5 0 0 0 0,1 0 0 0 0,1 0 0 0 0,-3 0 0 0 0,0 0 0 0 0,-3 0 0 0 0,0 0 0 0 0,-1 0 0 0 0,-5 5 0 0 0,2 2 0 0 0,-3 11 0 0 0,-6 7 0 0 0,-6 5 0 0 0,-6 3 0 0 0,-4 1 0 0 0,-3 0 0 0 0,-1 0 0 0 0,-1-1 0 0 0,-1 0 0 0 0,7-7 0 0 0,1 5 0 0 0,6-5 0 0 0,0 0 0 0 0,4-5 0 0 0,4-6 0 0 0,5-6 0 0 0,2-4 0 0 0,4 3 0 0 0,5-1 0 0 0,4-1 0 0 0,-1-2 0 0 0,-1 4 0 0 0,-2 1 0 0 0,-1-2 0 0 0,-2 4 0 0 0,4 0 0 0 0,2-2 0 0 0,-1 3 0 0 0,-1-1 0 0 0,-2-2 0 0 0,-1-2 0 0 0,-1-3 0 0 0,-1-2 0 0 0,-1-1 0 0 0,1-1 0 0 0,-1-1 0 0 0,0 1 0 0 0,1-1 0 0 0,-1 1 0 0 0,1 0 0 0 0,4 0 0 0 0,3-6 0 0 0,0-1 0 0 0,-2 0 0 0 0,-2 2 0 0 0,-1 1 0 0 0,-1 1 0 0 0,5 2 0 0 0,0 1 0 0 0,1 0 0 0 0,-3 0 0 0 0,-1 0 0 0 0,-1 0 0 0 0,-1 1 0 0 0,-1-1 0 0 0,0 0 0 0 0,4 0 0 0 0,3 0 0 0 0,-1 0 0 0 0,-1 0 0 0 0,-2 0 0 0 0,-1 0 0 0 0,-7-5 0 0 0,-2-3 0 0 0,-5-4 0 0 0,-7-6 0 0 0,-5-10 0 0 0,-9-1 0 0 0,-5-1 0 0 0,-6 5 0 0 0,-7 7 0 0 0,0 0 0 0 0,-3 4 0 0 0,-2 5 0 0 0,-8 3 0 0 0,-4 2 0 0 0,-1 3 0 0 0,0 1 0 0 0,6 6 0 0 0,4 2 0 0 0,6 11 0 0 0,1 1 0 0 0,4 3 0 0 0,-1-2 0 0 0,-2-5 0 0 0,-4-5 0 0 0,2 1 0 0 0,-6-2 0 0 0,2 3 0 0 0,5 5 0 0 0,5 5 0 0 0,12-3 0 0 0,11-8 0 0 0,9-8 0 0 0,8-9 0 0 0,5-9 0 0 0,2-3 0 0 0,-4-3 0 0 0,-1-9 0 0 0,-6-5 0 0 0,-6-3 0 0 0,0 1 0 0 0,3-5 0 0 0,24-7 0 0 0,23-5 0 0 0,20-15 0 0 0,23-7 0 0 0,21-7 0 0 0,3 0 0 0 0,7-8 0 0 0,-4 1 0 0 0,-14 10 0 0 0,-2 14 0 0 0,-14 11 0 0 0,-16 11 0 0 0,-16 11 0 0 0,-22 7 0 0 0,-13 8 0 0 0,-9 6 0 0 0,3 5 0 0 0,-5-2 0 0 0,-2 1 0 0 0,-4-10 0 0 0,-1-1 0 0 0,-4-4 0 0 0,-5-2 0 0 0,-9 1 0 0 0,-16 6 0 0 0,-5 0 0 0 0,-6 3 0 0 0,3-2 0 0 0,-2 3 0 0 0,5-3 0 0 0,4-4 0 0 0,6-3 0 0 0,3-9 0 0 0,4-5 0 0 0,2-1 0 0 0,0 1 0 0 0,1 1 0 0 0,0 1 0 0 0,0-15 0 0 0,0-9 0 0 0,-1-11 0 0 0,0-5 0 0 0,0-16 0 0 0,0-3 0 0 0,0-2 0 0 0,6 5 0 0 0,1 1 0 0 0,0 6 0 0 0,-2 6 0 0 0,-1 5 0 0 0,4 11 0 0 0,0 4 0 0 0,-1 7 0 0 0,-1 1 0 0 0,8 5 0 0 0,3-2 0 0 0,-3 2 0 0 0,-2-2 0 0 0,-5 1 0 0 0,-2 4 0 0 0,-3 3 0 0 0,-1 3 0 0 0,-1 3 0 0 0,-1 0 0 0 0,6 2 0 0 0,1 0 0 0 0,0 0 0 0 0,0 0 0 0 0,-3 0 0 0 0,0 0 0 0 0,-2-1 0 0 0,-1 1 0 0 0,0-1 0 0 0,0-5 0 0 0,0-2 0 0 0,0 1 0 0 0,-1-5 0 0 0,1 1 0 0 0,0 1 0 0 0,0 3 0 0 0,0-9 0 0 0,0-2 0 0 0,0 3 0 0 0,0 3 0 0 0,0 4 0 0 0,0 3 0 0 0,0 3 0 0 0,0-5 0 0 0,0 0 0 0 0,0 0 0 0 0,0 1 0 0 0,0 3 0 0 0,0 0 0 0 0,5 2 0 0 0,3 0 0 0 0,-2-5 0 0 0,0-2 0 0 0,-2 1 0 0 0,-2 1 0 0 0,5 7 0 0 0,1 4 0 0 0,-2 0 0 0 0,5 5 0 0 0,0 0 0 0 0,3 4 0 0 0,0 0 0 0 0,2 2 0 0 0,10 4 0 0 0,5 4 0 0 0,4 3 0 0 0,0 2 0 0 0,0 2 0 0 0,-1 0 0 0 0,-5-10 0 0 0,-9-9 0 0 0,-7-6 0 0 0,-11 0 0 0 0,-12 6 0 0 0,-9 5 0 0 0,-7 10 0 0 0,-10 6 0 0 0,2 14 0 0 0,1 9 0 0 0,0 1 0 0 0,1-5 0 0 0,1-5 0 0 0,-1-6 0 0 0,1-5 0 0 0,-6-2 0 0 0,-1-3 0 0 0,-1 0 0 0 0,2-1 0 0 0,2 0 0 0 0,1 0 0 0 0,6-11 0 0 0,3-3 0 0 0,0 2 0 0 0,5-4 0 0 0,-6 2 0 0 0,-3 3 0 0 0,-2 4 0 0 0,4-2 0 0 0,1 1 0 0 0,0 1 0 0 0,4-3 0 0 0,1 1 0 0 0,-2 1 0 0 0,3-2 0 0 0,0 0 0 0 0,-2 2 0 0 0,2-3 0 0 0,0 1 0 0 0,2-3 0 0 0,0 0 0 0 0,-2-2 0 0 0,-4 1 0 0 0,-3 4 0 0 0,-3 3 0 0 0,5-2 0 0 0,6-5 0 0 0,6-5 0 0 0,1 0 0 0 0,1-1 0 0 0,3-2 0 0 0,-2 2 0 0 0,0-1 0 0 0,-9 4 0 0 0,-1 0 0 0 0,-2 2 0 0 0,-4 4 0 0 0,4-6 0 0 0,-1-1 0 0 0,4-1 0 0 0,0 1 0 0 0,-2-1 0 0 0,-3 4 0 0 0,-3-2 0 0 0,-7 2 0 0 0,-4 5 0 0 0,5-2 0 0 0,3 1 0 0 0,6-2 0 0 0,2 1 0 0 0,5-3 0 0 0,-1 2 0 0 0,-2-3 0 0 0,-3 2 0 0 0,-3-7 0 0 0,-8-5 0 0 0,-3 1 0 0 0,-1 6 0 0 0,0 6 0 0 0,7 0 0 0 0,4 3 0 0 0,0 2 0 0 0,6-2 0 0 0,0 1 0 0 0,-1 2 0 0 0,-8 3 0 0 0,1-4 0 0 0,-5 0 0 0 0,-2 1 0 0 0,-1-3 0 0 0,2 1 0 0 0,0 1 0 0 0,1-3 0 0 0,1 1 0 0 0,1 2 0 0 0,0-3 0 0 0,1 1 0 0 0,-1 2 0 0 0,1 3 0 0 0,0 2 0 0 0,-1 2 0 0 0,1 1 0 0 0,-1 1 0 0 0,1 0 0 0 0,-1 1 0 0 0,0-1 0 0 0,1 1 0 0 0,5 4 0 0 0,1 3 0 0 0,-5-1 0 0 0,-3-2 0 0 0,-2-1 0 0 0,1-2 0 0 0,5 5 0 0 0,2 1 0 0 0,1 4 0 0 0,0 0 0 0 0,-2-1 0 0 0,-7 2 0 0 0,-8-1 0 0 0,-2-3 0 0 0,2 3 0 0 0,1 0 0 0 0,-1-3 0 0 0,-5-3 0 0 0,-5-2 0 0 0,-4-2 0 0 0,2-2 0 0 0,5 0 0 0 0,6 0 0 0 0,5 0 0 0 0,-2-1 0 0 0,1 1 0 0 0,2-1 0 0 0,2 1 0 0 0,7-5 0 0 0,3-2 0 0 0,0 0 0 0 0,0 1 0 0 0,-1 2 0 0 0,-7 2 0 0 0,8 1 0 0 0,13 0 0 0 0,15 1 0 0 0,12-5 0 0 0,9-2 0 0 0,6 1 0 0 0,4-5 0 0 0,1 0 0 0 0,6 2 0 0 0,1 2 0 0 0,-1 3 0 0 0,-7-4 0 0 0,-4 0 0 0 0,-1 1 0 0 0,0 2 0 0 0,5 1 0 0 0,3 2 0 0 0,1 1 0 0 0,-1 1 0 0 0,-1 0 0 0 0,5 1 0 0 0,0-1 0 0 0,4 0 0 0 0,11 1 0 0 0,2-1 0 0 0,1 0 0 0 0,2 5 0 0 0,-4 2 0 0 0,-6 6 0 0 0,-1-1 0 0 0,3 4 0 0 0,-4 5 0 0 0,2-2 0 0 0,-2-4 0 0 0,-5-4 0 0 0,-3 1 0 0 0,2-2 0 0 0,-7 4 0 0 0,-3-2 0 0 0,-2 9 0 0 0,-1 0 0 0 0,0 3 0 0 0,1-4 0 0 0,1-4 0 0 0,-1-1 0 0 0,1-1 0 0 0,1-5 0 0 0,-1-2 0 0 0,6 1 0 0 0,2 1 0 0 0,0 4 0 0 0,-2-1 0 0 0,-2 3 0 0 0,0 0 0 0 0,-3 1 0 0 0,6 0 0 0 0,1 1 0 0 0,-1 9 0 0 0,4 5 0 0 0,0-2 0 0 0,-1-2 0 0 0,-3-4 0 0 0,-2-7 0 0 0,-2-5 0 0 0,-7 0 0 0 0,-2-2 0 0 0,-1 3 0 0 0,2 0 0 0 0,7 3 0 0 0,3-1 0 0 0,0 2 0 0 0,1-1 0 0 0,-2-3 0 0 0,-1 1 0 0 0,0-1 0 0 0,9 2 0 0 0,8 0 0 0 0,2-4 0 0 0,-10 3 0 0 0,0-1 0 0 0,3 2 0 0 0,-1 0 0 0 0,8-4 0 0 0,6 3 0 0 0,-2-1 0 0 0,-6-3 0 0 0,0 3 0 0 0,-3-1 0 0 0,-5-3 0 0 0,-4-1 0 0 0,-4-4 0 0 0,-2-1 0 0 0,-1 5 0 0 0,-1 0 0 0 0,-6 4 0 0 0,-1 2 0 0 0,0-3 0 0 0,7-3 0 0 0,3-2 0 0 0,2-2 0 0 0,0-2 0 0 0,-1 0 0 0 0,-6-7 0 0 0,-9-7 0 0 0,-7-7 0 0 0,-6-5 0 0 0,-9-4 0 0 0,-5-3 0 0 0,-6 5 0 0 0,-1 1 0 0 0,-4 5 0 0 0,-9 1 0 0 0,-5 4 0 0 0,-4 4 0 0 0,6 0 0 0 0,2 1 0 0 0,0-3 0 0 0,0 1 0 0 0,-1-2 0 0 0,-1 0 0 0 0,-6 4 0 0 0,-2-2 0 0 0,0 1 0 0 0,0 3 0 0 0,8-3 0 0 0,3 2 0 0 0,1 1 0 0 0,5-3 0 0 0,11 1 0 0 0,12 3 0 0 0,13 1 0 0 0,7 4 0 0 0,12 0 0 0 0,0-3 0 0 0,-1-1 0 0 0,0 1 0 0 0,-6-5 0 0 0,-2 1 0 0 0,0 1 0 0 0,-5-3 0 0 0,1 1 0 0 0,-4-4 0 0 0,0 1 0 0 0,4 4 0 0 0,8 2 0 0 0,4 3 0 0 0,3 3 0 0 0,-5 6 0 0 0,-8 3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29T20:33:05.4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10337 4473 16383 0 0,'2'3'0'0'0,"5"4"0"0"0,4 3 0 0 0,-1 3 0 0 0,-1 2 0 0 0,-3-2 0 0 0,-1-1 0 0 0,-3 0 0 0 0,-1-1 0 0 0,-1 2 0 0 0,0 1 0 0 0,-1 1 0 0 0,4 1 0 0 0,3 1 0 0 0,4 0 0 0 0,4 0 0 0 0,1 1 0 0 0,-1-1 0 0 0,0 1 0 0 0,-3-1 0 0 0,-3 0 0 0 0,-3 0 0 0 0,-2-1 0 0 0,-2-2 0 0 0,-1-1 0 0 0,2-1 0 0 0,0 0 0 0 0,2-1 0 0 0,1 2 0 0 0,1 1 0 0 0,0 1 0 0 0,0 1 0 0 0,4 1 0 0 0,2 0 0 0 0,-1 1 0 0 0,-2-1 0 0 0,-3 1 0 0 0,-2-1 0 0 0,1 0 0 0 0,-1 0 0 0 0,0 1 0 0 0,-1-1 0 0 0,-2 0 0 0 0,3 0 0 0 0,3 0 0 0 0,1 0 0 0 0,-2 0 0 0 0,-1 0 0 0 0,-2-1 0 0 0,-1-2 0 0 0,-1-1 0 0 0,-1 1 0 0 0,0 1 0 0 0,0 0 0 0 0,0 1 0 0 0,-1 1 0 0 0,1 0 0 0 0,0 0 0 0 0,0 0 0 0 0,0 1 0 0 0,0-1 0 0 0,0 0 0 0 0,0 0 0 0 0,0-1 0 0 0,0-2 0 0 0,0-1 0 0 0,0 1 0 0 0,0 0 0 0 0,0 2 0 0 0,0 0 0 0 0,0-1 0 0 0,0-1 0 0 0,-2-2 0 0 0,-1-2 0 0 0,-4 1 0 0 0,-3-1 0 0 0,-1-4 0 0 0,-1-1 0 0 0,0-2 0 0 0,2-2 0 0 0,-2 2 0 0 0,0 0 0 0 0,-3 4 0 0 0,0 2 0 0 0,-4 3 0 0 0,-2 3 0 0 0,0 1 0 0 0,1 1 0 0 0,0-3 0 0 0,2-3 0 0 0,1-2 0 0 0,3-1 0 0 0,0-3 0 0 0,1 2 0 0 0,-5 2 0 0 0,-9 7 0 0 0,-6 4 0 0 0,-1 1 0 0 0,3 0 0 0 0,4-1 0 0 0,3-3 0 0 0,3-5 0 0 0,2-5 0 0 0,2 0 0 0 0,-3 2 0 0 0,-3 1 0 0 0,-4 3 0 0 0,0 2 0 0 0,1-2 0 0 0,3-3 0 0 0,2-3 0 0 0,3-3 0 0 0,3-2 0 0 0,2 1 0 0 0,-4 1 0 0 0,-3-1 0 0 0,-6 3 0 0 0,-3 2 0 0 0,-3 0 0 0 0,1 2 0 0 0,3-1 0 0 0,4-2 0 0 0,2-2 0 0 0,2-2 0 0 0,2-1 0 0 0,1-2 0 0 0,-2 3 0 0 0,-4 0 0 0 0,-2 1 0 0 0,2-2 0 0 0,1 0 0 0 0,3-1 0 0 0,4 0 0 0 0,2 0 0 0 0,2 3 0 0 0,-2 2 0 0 0,-10 5 0 0 0,-5-1 0 0 0,-2-1 0 0 0,2-3 0 0 0,2-2 0 0 0,3-2 0 0 0,4-1 0 0 0,4-1 0 0 0,1 0 0 0 0,-6-1 0 0 0,-8 1 0 0 0,-6 0 0 0 0,0-1 0 0 0,3 1 0 0 0,4 0 0 0 0,5 0 0 0 0,5 0 0 0 0,-1 0 0 0 0,-3 0 0 0 0,-3 0 0 0 0,-1 0 0 0 0,-3 0 0 0 0,-1 0 0 0 0,-2 0 0 0 0,1 0 0 0 0,3 0 0 0 0,4 0 0 0 0,3-1 0 0 0,4-3 0 0 0,5-2 0 0 0,4-5 0 0 0,4-2 0 0 0,-2-2 0 0 0,-1-1 0 0 0,-1-2 0 0 0,1 1 0 0 0,2-1 0 0 0,1 0 0 0 0,1 0 0 0 0,2 1 0 0 0,-3 0 0 0 0,-4-1 0 0 0,-3-2 0 0 0,-3-4 0 0 0,-3-3 0 0 0,3-1 0 0 0,-1 2 0 0 0,3 3 0 0 0,3 2 0 0 0,3 1 0 0 0,2 2 0 0 0,2 1 0 0 0,0 0 0 0 0,2 0 0 0 0,-1 0 0 0 0,1 2 0 0 0,0 2 0 0 0,-1 0 0 0 0,0-1 0 0 0,0-1 0 0 0,3 0 0 0 0,1-1 0 0 0,3-1 0 0 0,0 0 0 0 0,1-3 0 0 0,5-24 0 0 0,6-29 0 0 0,3-19 0 0 0,1-4 0 0 0,0 6 0 0 0,0 1 0 0 0,1-9 0 0 0,0 2 0 0 0,-4 12 0 0 0,-6 17 0 0 0,-5 17 0 0 0,-4 14 0 0 0,-3 11 0 0 0,-2 7 0 0 0,-1 6 0 0 0,0 3 0 0 0,0 3 0 0 0,3-2 0 0 0,5-2 0 0 0,3-2 0 0 0,1-1 0 0 0,2 1 0 0 0,0-1 0 0 0,1-1 0 0 0,1-1 0 0 0,-1-1 0 0 0,-3 1 0 0 0,-1 2 0 0 0,1-1 0 0 0,1 0 0 0 0,1-1 0 0 0,-1 0 0 0 0,-1 0 0 0 0,-2 2 0 0 0,2-1 0 0 0,1 1 0 0 0,1-2 0 0 0,2-1 0 0 0,1 0 0 0 0,1-1 0 0 0,-1 2 0 0 0,-2 1 0 0 0,-1 0 0 0 0,2 0 0 0 0,-1 0 0 0 0,2 1 0 0 0,0 4 0 0 0,1-1 0 0 0,0 0 0 0 0,0 1 0 0 0,0 2 0 0 0,1 2 0 0 0,-1 2 0 0 0,0 2 0 0 0,0 0 0 0 0,1 2 0 0 0,-1-1 0 0 0,0 0 0 0 0,0 4 0 0 0,0 3 0 0 0,0 1 0 0 0,0-2 0 0 0,0 2 0 0 0,1 3 0 0 0,-1-2 0 0 0,0 2 0 0 0,0-2 0 0 0,0-2 0 0 0,0-2 0 0 0,-1-2 0 0 0,-2-2 0 0 0,-1-1 0 0 0,1 0 0 0 0,0 0 0 0 0,2-1 0 0 0,0 4 0 0 0,1 0 0 0 0,0 4 0 0 0,-2 1 0 0 0,-1 1 0 0 0,0 2 0 0 0,0 2 0 0 0,0-1 0 0 0,2-3 0 0 0,0 0 0 0 0,1 1 0 0 0,0 3 0 0 0,0-2 0 0 0,0-2 0 0 0,0 0 0 0 0,1-2 0 0 0,-1 1 0 0 0,0 0 0 0 0,0-2 0 0 0,-1-3 0 0 0,-2 0 0 0 0,-1-2 0 0 0,1 2 0 0 0,1 4 0 0 0,0 0 0 0 0,1-1 0 0 0,1 2 0 0 0,0-1 0 0 0,0-1 0 0 0,0-3 0 0 0,-1 0 0 0 0,-2-2 0 0 0,-1-1 0 0 0,1 3 0 0 0,4 1 0 0 0,4 2 0 0 0,5 1 0 0 0,3-2 0 0 0,2-1 0 0 0,-1-1 0 0 0,-2-1 0 0 0,-5-2 0 0 0,-2 0 0 0 0,-4 2 0 0 0,-4 1 0 0 0,-3 2 0 0 0,-5 1 0 0 0,-2 3 0 0 0,-3 3 0 0 0,2 2 0 0 0,0 0 0 0 0,0 0 0 0 0,-1-1 0 0 0,0-2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ustomXml" Target="../ink/ink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7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.xml"/><Relationship Id="rId5" Type="http://schemas.openxmlformats.org/officeDocument/2006/relationships/customXml" Target="../ink/ink5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Storyboard fait par Samuel Giroux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art Simpson - Wikipedia">
            <a:extLst>
              <a:ext uri="{FF2B5EF4-FFF2-40B4-BE49-F238E27FC236}">
                <a16:creationId xmlns:a16="http://schemas.microsoft.com/office/drawing/2014/main" id="{D7CA9EB2-993D-DCFF-80FA-AB86677A0E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-281" r="-313" b="40966"/>
          <a:stretch/>
        </p:blipFill>
        <p:spPr>
          <a:xfrm>
            <a:off x="3206871" y="2930"/>
            <a:ext cx="4613733" cy="405525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8D8E16-CB2D-0A38-8D5E-08DB92EE7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/>
              </a:rPr>
              <a:t>My heart is like an open highway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700C2091-01CB-8327-58F1-A109B433D7C8}"/>
                  </a:ext>
                </a:extLst>
              </p14:cNvPr>
              <p14:cNvContentPartPr/>
              <p14:nvPr/>
            </p14:nvContentPartPr>
            <p14:xfrm>
              <a:off x="4760425" y="1756739"/>
              <a:ext cx="755933" cy="749074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700C2091-01CB-8327-58F1-A109B433D7C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42435" y="1738750"/>
                <a:ext cx="791553" cy="78469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20128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Fond d'écran : Bart Simpson, le coucher du soleil, art numérique, café  3840x2160 - jrmnt - 2169363 - Fond d'écran - WallHere">
            <a:extLst>
              <a:ext uri="{FF2B5EF4-FFF2-40B4-BE49-F238E27FC236}">
                <a16:creationId xmlns:a16="http://schemas.microsoft.com/office/drawing/2014/main" id="{A54BB306-1422-9602-A3F0-A73C0AF8DE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6" y="4451"/>
            <a:ext cx="12289046" cy="6862312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AB2B647-C66B-1503-A0B9-3341972C7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96" y="280458"/>
            <a:ext cx="10515600" cy="1325563"/>
          </a:xfrm>
        </p:spPr>
        <p:txBody>
          <a:bodyPr/>
          <a:lstStyle/>
          <a:p>
            <a:r>
              <a:rPr lang="en-US">
                <a:latin typeface="Consolas"/>
              </a:rPr>
              <a:t>It's my life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34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owntown Springfield | Simpsons Wiki | Fandom">
            <a:extLst>
              <a:ext uri="{FF2B5EF4-FFF2-40B4-BE49-F238E27FC236}">
                <a16:creationId xmlns:a16="http://schemas.microsoft.com/office/drawing/2014/main" id="{AA325CFD-7E54-7B2D-8010-0D6C2FB185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66" y="615"/>
            <a:ext cx="12186068" cy="685117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51652C-6554-0DBE-D84D-715BD8D72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>
                <a:solidFill>
                  <a:srgbClr val="FFFFFF"/>
                </a:solidFill>
                <a:ea typeface="+mj-lt"/>
                <a:cs typeface="+mj-lt"/>
              </a:rPr>
              <a:t>
</a:t>
            </a:r>
            <a:br>
              <a:rPr lang="en-US" dirty="0"/>
            </a:br>
            <a:r>
              <a:rPr lang="en-US" dirty="0">
                <a:ea typeface="+mj-lt"/>
                <a:cs typeface="+mj-lt"/>
              </a:rPr>
              <a:t>
It's now or never</a:t>
            </a:r>
            <a:endParaRPr lang="en-US" dirty="0">
              <a:solidFill>
                <a:srgbClr val="FFFFFF"/>
              </a:solidFill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27337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etite leçon d'architecture avec la famille Simpson">
            <a:extLst>
              <a:ext uri="{FF2B5EF4-FFF2-40B4-BE49-F238E27FC236}">
                <a16:creationId xmlns:a16="http://schemas.microsoft.com/office/drawing/2014/main" id="{38E6EC7D-0A74-C1D5-7EC6-B592C6430A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415" t="-20168" r="1415" b="19958"/>
          <a:stretch/>
        </p:blipFill>
        <p:spPr>
          <a:xfrm>
            <a:off x="-192297" y="-1399559"/>
            <a:ext cx="12202791" cy="6876738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26D20F-A6C9-0AFC-5EE0-16E214894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I </a:t>
            </a:r>
            <a:r>
              <a:rPr lang="en-US" err="1">
                <a:ea typeface="+mj-lt"/>
                <a:cs typeface="+mj-lt"/>
              </a:rPr>
              <a:t>ain't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err="1">
                <a:ea typeface="+mj-lt"/>
                <a:cs typeface="+mj-lt"/>
              </a:rPr>
              <a:t>gonna</a:t>
            </a:r>
            <a:r>
              <a:rPr lang="en-US" dirty="0">
                <a:ea typeface="+mj-lt"/>
                <a:cs typeface="+mj-lt"/>
              </a:rPr>
              <a:t> live forever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837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ésultat d’images pour bart simpson">
            <a:extLst>
              <a:ext uri="{FF2B5EF4-FFF2-40B4-BE49-F238E27FC236}">
                <a16:creationId xmlns:a16="http://schemas.microsoft.com/office/drawing/2014/main" id="{2B52E045-BEDA-D870-2F68-F0F4B78078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0894" y="-519404"/>
            <a:ext cx="5130632" cy="7651082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7BBA9A4-C568-183A-828C-50B70D577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15" y="35866"/>
            <a:ext cx="4880564" cy="1080971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onsolas"/>
              </a:rPr>
              <a:t>I did it my 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16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ésultat d’images pour bart simpson">
            <a:extLst>
              <a:ext uri="{FF2B5EF4-FFF2-40B4-BE49-F238E27FC236}">
                <a16:creationId xmlns:a16="http://schemas.microsoft.com/office/drawing/2014/main" id="{BF28B018-C5EC-4960-910A-2E68C4C9B7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-262" b="44464"/>
          <a:stretch/>
        </p:blipFill>
        <p:spPr>
          <a:xfrm>
            <a:off x="1806157" y="-612984"/>
            <a:ext cx="8940659" cy="7389209"/>
          </a:xfr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5F4459DC-AD18-5188-A1C5-E60E3A2D2F5C}"/>
              </a:ext>
            </a:extLst>
          </p:cNvPr>
          <p:cNvSpPr/>
          <p:nvPr/>
        </p:nvSpPr>
        <p:spPr>
          <a:xfrm>
            <a:off x="4799262" y="2894263"/>
            <a:ext cx="1403685" cy="13101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3B1C15-B4D4-C06B-F63D-0D7B2F797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" y="-1764"/>
            <a:ext cx="10515600" cy="1325563"/>
          </a:xfrm>
        </p:spPr>
        <p:txBody>
          <a:bodyPr/>
          <a:lstStyle/>
          <a:p>
            <a:r>
              <a:rPr lang="en-US" dirty="0">
                <a:latin typeface="Consolas"/>
              </a:rPr>
              <a:t>I just want to live while I'm alive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297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ésultat d’images pour bart simpson">
            <a:extLst>
              <a:ext uri="{FF2B5EF4-FFF2-40B4-BE49-F238E27FC236}">
                <a16:creationId xmlns:a16="http://schemas.microsoft.com/office/drawing/2014/main" id="{BF28B018-C5EC-4960-910A-2E68C4C9B7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-300" b="52616"/>
          <a:stretch/>
        </p:blipFill>
        <p:spPr>
          <a:xfrm>
            <a:off x="1806157" y="-612984"/>
            <a:ext cx="8944041" cy="630461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3B1C15-B4D4-C06B-F63D-0D7B2F797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/>
              </a:rPr>
              <a:t>Tomorrow's getting harder make no mistake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F4459DC-AD18-5188-A1C5-E60E3A2D2F5C}"/>
              </a:ext>
            </a:extLst>
          </p:cNvPr>
          <p:cNvSpPr/>
          <p:nvPr/>
        </p:nvSpPr>
        <p:spPr>
          <a:xfrm>
            <a:off x="4799262" y="2894263"/>
            <a:ext cx="1403685" cy="13101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33F7814-BB38-B091-3F41-1F5A6CB2D7E9}"/>
                  </a:ext>
                </a:extLst>
              </p14:cNvPr>
              <p14:cNvContentPartPr/>
              <p14:nvPr/>
            </p14:nvContentPartPr>
            <p14:xfrm>
              <a:off x="4290606" y="3970420"/>
              <a:ext cx="510034" cy="816765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33F7814-BB38-B091-3F41-1F5A6CB2D7E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72981" y="3952430"/>
                <a:ext cx="545643" cy="8523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AF3D4C07-2581-DEAC-0F39-4391B06B1F3A}"/>
                  </a:ext>
                </a:extLst>
              </p14:cNvPr>
              <p14:cNvContentPartPr/>
              <p14:nvPr/>
            </p14:nvContentPartPr>
            <p14:xfrm>
              <a:off x="4330693" y="4010303"/>
              <a:ext cx="41363" cy="451761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AF3D4C07-2581-DEAC-0F39-4391B06B1F3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13221" y="3992679"/>
                <a:ext cx="76664" cy="4873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8C6AD279-E96B-2492-618B-4E7AED6C2FBE}"/>
                  </a:ext>
                </a:extLst>
              </p14:cNvPr>
              <p14:cNvContentPartPr/>
              <p14:nvPr/>
            </p14:nvContentPartPr>
            <p14:xfrm>
              <a:off x="4364859" y="4078325"/>
              <a:ext cx="330185" cy="615277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8C6AD279-E96B-2492-618B-4E7AED6C2FB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311267" y="3970741"/>
                <a:ext cx="437729" cy="83080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89667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Bart Simpson – Wikipedia">
            <a:extLst>
              <a:ext uri="{FF2B5EF4-FFF2-40B4-BE49-F238E27FC236}">
                <a16:creationId xmlns:a16="http://schemas.microsoft.com/office/drawing/2014/main" id="{DD2CCAB6-38E2-DFE1-3F60-A2CF7761E9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4228" y="-699210"/>
            <a:ext cx="5316828" cy="7945247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A44BA6C-55D1-24E1-45AC-BC40DF3DF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/>
              </a:rPr>
              <a:t>Cause I </a:t>
            </a:r>
            <a:r>
              <a:rPr lang="en-US" dirty="0" err="1">
                <a:latin typeface="Consolas"/>
              </a:rPr>
              <a:t>ain't</a:t>
            </a:r>
            <a:r>
              <a:rPr lang="en-US" dirty="0">
                <a:latin typeface="Consolas"/>
              </a:rPr>
              <a:t> </a:t>
            </a:r>
            <a:r>
              <a:rPr lang="en-US" dirty="0" err="1">
                <a:latin typeface="Consolas"/>
              </a:rPr>
              <a:t>gonna</a:t>
            </a:r>
            <a:r>
              <a:rPr lang="en-US" dirty="0">
                <a:latin typeface="Consolas"/>
              </a:rPr>
              <a:t> live forever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94C486C-C575-5089-C1D5-61B66217452D}"/>
                  </a:ext>
                </a:extLst>
              </p14:cNvPr>
              <p14:cNvContentPartPr/>
              <p14:nvPr/>
            </p14:nvContentPartPr>
            <p14:xfrm>
              <a:off x="454527" y="2593474"/>
              <a:ext cx="20052" cy="20052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94C486C-C575-5089-C1D5-61B66217452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2553273" y="-3422126"/>
                <a:ext cx="6015600" cy="1203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6CA0570-477C-58B2-3D90-BB935645C787}"/>
                  </a:ext>
                </a:extLst>
              </p14:cNvPr>
              <p14:cNvContentPartPr/>
              <p14:nvPr/>
            </p14:nvContentPartPr>
            <p14:xfrm>
              <a:off x="147052" y="1657684"/>
              <a:ext cx="20052" cy="20052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6CA0570-477C-58B2-3D90-BB935645C78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2840696" y="-4337864"/>
                <a:ext cx="6015600" cy="1203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A520358-78D6-E53D-3371-52690FCC0DCC}"/>
                  </a:ext>
                </a:extLst>
              </p14:cNvPr>
              <p14:cNvContentPartPr/>
              <p14:nvPr/>
            </p14:nvContentPartPr>
            <p14:xfrm>
              <a:off x="4360120" y="340204"/>
              <a:ext cx="1752336" cy="2662588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A520358-78D6-E53D-3371-52690FCC0DC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70506" y="160586"/>
                <a:ext cx="1931924" cy="3022183"/>
              </a:xfrm>
              <a:prstGeom prst="rect">
                <a:avLst/>
              </a:prstGeom>
            </p:spPr>
          </p:pic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20BD5187-9340-E872-5267-079A5B02BE47}"/>
              </a:ext>
            </a:extLst>
          </p:cNvPr>
          <p:cNvSpPr/>
          <p:nvPr/>
        </p:nvSpPr>
        <p:spPr>
          <a:xfrm>
            <a:off x="4801412" y="1375851"/>
            <a:ext cx="805131" cy="84826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26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Sticker Simpson Mural Bart - Stickers Simpson | Stickerdeco.fr">
            <a:extLst>
              <a:ext uri="{FF2B5EF4-FFF2-40B4-BE49-F238E27FC236}">
                <a16:creationId xmlns:a16="http://schemas.microsoft.com/office/drawing/2014/main" id="{9CD69A76-E874-FD7C-C936-B2B6F13999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0882" t="7978" r="42831" b="57699"/>
          <a:stretch/>
        </p:blipFill>
        <p:spPr>
          <a:xfrm>
            <a:off x="4564931" y="-299"/>
            <a:ext cx="4845117" cy="6257375"/>
          </a:xfrm>
        </p:spPr>
      </p:pic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B514E298-A083-AA02-A634-C26D84305FB8}"/>
              </a:ext>
            </a:extLst>
          </p:cNvPr>
          <p:cNvSpPr/>
          <p:nvPr/>
        </p:nvSpPr>
        <p:spPr>
          <a:xfrm rot="-1260000" flipH="1">
            <a:off x="302861" y="824509"/>
            <a:ext cx="4356340" cy="2501660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600" dirty="0" err="1">
                <a:cs typeface="Calibri"/>
              </a:rPr>
              <a:t>Aidez</a:t>
            </a:r>
            <a:r>
              <a:rPr lang="en-US" sz="3600" dirty="0">
                <a:cs typeface="Calibri"/>
              </a:rPr>
              <a:t> </a:t>
            </a:r>
            <a:r>
              <a:rPr lang="en-US" sz="3600" dirty="0" err="1">
                <a:cs typeface="Calibri"/>
              </a:rPr>
              <a:t>moi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9FF433-F73C-5915-31EE-03A31D216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/>
              </a:rPr>
              <a:t>Luck </a:t>
            </a:r>
            <a:r>
              <a:rPr lang="en-US" dirty="0" err="1">
                <a:latin typeface="Consolas"/>
              </a:rPr>
              <a:t>ain't</a:t>
            </a:r>
            <a:r>
              <a:rPr lang="en-US" dirty="0">
                <a:latin typeface="Consolas"/>
              </a:rPr>
              <a:t> even lucky</a:t>
            </a:r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F4B873B-F282-F358-AEB6-6B0BA98C966E}"/>
              </a:ext>
            </a:extLst>
          </p:cNvPr>
          <p:cNvSpPr/>
          <p:nvPr/>
        </p:nvSpPr>
        <p:spPr>
          <a:xfrm>
            <a:off x="5975043" y="2749514"/>
            <a:ext cx="1797168" cy="185467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29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icker Simpson Mural Bart - Stickers Simpson | Stickerdeco.fr">
            <a:extLst>
              <a:ext uri="{FF2B5EF4-FFF2-40B4-BE49-F238E27FC236}">
                <a16:creationId xmlns:a16="http://schemas.microsoft.com/office/drawing/2014/main" id="{36B2565D-3789-FB04-D6CD-4798C599F6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2295" r="26885" b="36216"/>
          <a:stretch/>
        </p:blipFill>
        <p:spPr>
          <a:xfrm>
            <a:off x="4924365" y="732946"/>
            <a:ext cx="2889733" cy="3594949"/>
          </a:xfrm>
        </p:spPr>
      </p:pic>
      <p:pic>
        <p:nvPicPr>
          <p:cNvPr id="5" name="Picture 4" descr="Did Homer Simpson Actually Solve Fermat's Last Theorem? Take A Look :  Krulwich Wonders... : NPR">
            <a:extLst>
              <a:ext uri="{FF2B5EF4-FFF2-40B4-BE49-F238E27FC236}">
                <a16:creationId xmlns:a16="http://schemas.microsoft.com/office/drawing/2014/main" id="{D074E109-2572-4789-3722-E76B676B35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508" r="27119" b="42604"/>
          <a:stretch/>
        </p:blipFill>
        <p:spPr>
          <a:xfrm>
            <a:off x="1803460" y="857880"/>
            <a:ext cx="2272389" cy="3534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D8C0CF6-A1A3-462D-E312-380BB94CD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/>
              </a:rPr>
              <a:t>I just want to live while I'm alive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B5B678D-9D30-FFAF-6010-300A532B3F18}"/>
              </a:ext>
            </a:extLst>
          </p:cNvPr>
          <p:cNvSpPr/>
          <p:nvPr/>
        </p:nvSpPr>
        <p:spPr>
          <a:xfrm>
            <a:off x="5838770" y="1980324"/>
            <a:ext cx="618226" cy="63260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Bart Simpson - Wikipedia">
            <a:extLst>
              <a:ext uri="{FF2B5EF4-FFF2-40B4-BE49-F238E27FC236}">
                <a16:creationId xmlns:a16="http://schemas.microsoft.com/office/drawing/2014/main" id="{44E498AE-E1A0-9EEF-9CA5-DA9DF802A37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6065" t="25275" r="46721" b="63187"/>
          <a:stretch/>
        </p:blipFill>
        <p:spPr>
          <a:xfrm>
            <a:off x="3336266" y="2699168"/>
            <a:ext cx="733000" cy="732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240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Storyboard fait par Samuel Giroux</vt:lpstr>
      <vt:lpstr> 
It's now or never</vt:lpstr>
      <vt:lpstr>I ain't gonna live forever </vt:lpstr>
      <vt:lpstr>I did it my way</vt:lpstr>
      <vt:lpstr>I just want to live while I'm alive </vt:lpstr>
      <vt:lpstr>Tomorrow's getting harder make no mistake</vt:lpstr>
      <vt:lpstr>Cause I ain't gonna live forever</vt:lpstr>
      <vt:lpstr>Luck ain't even lucky</vt:lpstr>
      <vt:lpstr>I just want to live while I'm alive</vt:lpstr>
      <vt:lpstr>My heart is like an open highway</vt:lpstr>
      <vt:lpstr>It's my life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154</cp:revision>
  <dcterms:created xsi:type="dcterms:W3CDTF">2023-11-20T20:49:09Z</dcterms:created>
  <dcterms:modified xsi:type="dcterms:W3CDTF">2023-12-29T20:54:34Z</dcterms:modified>
</cp:coreProperties>
</file>