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giroux46 Samuel" initials="sS" lastIdx="1" clrIdx="0">
    <p:extLst>
      <p:ext uri="{19B8F6BF-5375-455C-9EA6-DF929625EA0E}">
        <p15:presenceInfo xmlns:p15="http://schemas.microsoft.com/office/powerpoint/2012/main" userId="S::sgiroux46@scol.qc.ca::e8c18e08-6f16-46a8-9ba0-724dfd3271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B8419-04BA-4AF8-7BF6-88399B5D6138}" v="150" dt="2023-10-28T15:37:50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F359F-8C5A-F906-0830-72761D464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A7EA3D-2412-D53A-6246-7771295E4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63D49C-E5CD-8DD0-6A09-D4F57DED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22FFBC-66CB-E02B-E9E0-4062BF6CA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D9135B-6558-9A82-52C5-BCE5138E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313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6617DD-2CB0-3578-2C86-50F4A0A7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8B707C-80E1-4EE6-9A54-9D0E2456B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C40E3-6F55-BC36-C0BF-BE9D56542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1ABDC6-9E00-957B-A7F5-BF7F1CFC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AA7302-1CDB-1A63-967D-5DEB4579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702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10D7523-55F4-D29B-4FCF-0797240C9C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355FF3-4510-88F8-2FB5-E34309E97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4C754F-2D01-1000-A6AF-C8E2FD9B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D6C543-D5D3-3AAF-5436-6448DDB7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465F55-FB51-2CEF-BD9B-CFC6CF80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533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25E61-90D2-B6A6-39E9-BE87E86F2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EF085F-FACD-80A4-3871-DF8230659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8F6D9B-D9E1-E858-DED3-91AC8CCF3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32BDE2-66BE-28DC-C31A-EDB30985D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1E452C-B729-8EC0-C02C-FAB3FC75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151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DFD091-4AA5-3D86-2D39-FBE42FA2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5B1368-EB8D-68A1-0270-AC4A41EF9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006D3E-5CFD-449C-272F-A65CB2419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AFC941-F528-0E43-DF18-C13624D32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A2E73C-9C2D-B08C-2727-299E9ED0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398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16E7FA-6A47-DE0C-4002-FE7892D5F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A3524E-1DA4-D6A0-EC63-43E739F7D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A6432B-1D3A-2D3C-13F9-3FED2B4DF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E60438-1B7A-1826-2DE1-CC8939BD1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5E701F-284A-7FB4-30DE-F8EAD5B26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23442C-7A50-DB93-C1D2-F7C4E336B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502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79D6E8-37FC-0A5E-C342-2853EED7F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13D8E8-DED0-856C-9220-A1E9BBA2B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2ED434-4584-4085-2A44-24DEA1D29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7B2C507-6511-1C00-9FB7-24AD01594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0E6BC88-DA10-4A3E-39DC-8813D774D3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8CE4455-C027-B1FE-5CCE-34DB5390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B47DAA8-86CC-DFB1-D40E-2ECF06F9C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9CC663-4B38-66A7-5B7C-61475564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303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2E457C-D118-E127-79A7-B20280CF6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1CFF20A-638C-7A55-C3DD-21DDDAB83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EAA5B7-76E5-09EF-4C00-B91A4FD1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A5E00A1-BFEF-A259-07E8-5DB2C5628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426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AD15741-CA86-9784-707C-87C87B483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40F0D1C-1F78-0358-162B-155FB623E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0958054-B051-8497-B204-82546E22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45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3A64BF-A577-527D-2ACD-784CC13E2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F5D826-8F4F-CFD1-AD37-F4ED9F8CD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B01616-290C-287D-C4E8-CC9053B0C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075A79-D938-9380-63C5-D722363DD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CBB90A-1531-68C4-57BE-2E0E29B43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F56414-DE2A-6AE6-A3FB-47C72E88E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37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969BBF-1054-3B0C-6A2F-B074E5C1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086AF2E-838E-6567-DAF8-BCCE702FCC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118209-348A-6765-D7DE-99D1E8BDF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B9005C-FB16-3E1F-E5B9-EE7188189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3C2BF8-CB5E-F3A9-E996-34FD74C4D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E12145-6688-B1AA-356E-06A350B3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275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4515099-421D-82B4-B68E-C43CE25C4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2AC4DA-3541-26B4-A28E-A0B38EB20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6B5118-374B-1F29-1AC0-7988A6B7D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E49A1-6CA8-4C6D-B054-F5F870F4CEA8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59439D-65F5-7667-D847-972082F03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C0897B-B510-ED5E-B011-46EFDD5D8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C0B2D-E9A8-4C21-AED2-399AA68E11C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608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2AA6B2-D2F5-3F79-2570-5A4A65A27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Phénomène observable la nuit</a:t>
            </a:r>
            <a:endParaRPr lang="en-US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B518DD-3DAF-4E4E-5C5B-19CBE606B6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692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B988FD-9AA7-1D54-1414-460782CAA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5871" y="33431"/>
            <a:ext cx="10515600" cy="1325563"/>
          </a:xfrm>
        </p:spPr>
        <p:txBody>
          <a:bodyPr/>
          <a:lstStyle/>
          <a:p>
            <a:r>
              <a:rPr lang="fr-CA" dirty="0">
                <a:cs typeface="Calibri Light"/>
              </a:rPr>
              <a:t>Étoile filantes</a:t>
            </a:r>
            <a:endParaRPr lang="fr-CA" dirty="0"/>
          </a:p>
        </p:txBody>
      </p:sp>
      <p:pic>
        <p:nvPicPr>
          <p:cNvPr id="1026" name="Picture 2" descr="Résultat d’images pour étoile filante">
            <a:extLst>
              <a:ext uri="{FF2B5EF4-FFF2-40B4-BE49-F238E27FC236}">
                <a16:creationId xmlns:a16="http://schemas.microsoft.com/office/drawing/2014/main" id="{B6202BCD-1299-90D7-4EB0-91A82A4F11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79" y="1515035"/>
            <a:ext cx="10223634" cy="686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950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Résultat d’images pour aurore boréale">
            <a:extLst>
              <a:ext uri="{FF2B5EF4-FFF2-40B4-BE49-F238E27FC236}">
                <a16:creationId xmlns:a16="http://schemas.microsoft.com/office/drawing/2014/main" id="{18A06709-BEE4-A521-1F25-C84F0BD9D3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68" b="78"/>
          <a:stretch/>
        </p:blipFill>
        <p:spPr bwMode="auto">
          <a:xfrm>
            <a:off x="1541950" y="2000413"/>
            <a:ext cx="8695745" cy="488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1F5416-4D99-EF86-8501-F460AC3C9C71}"/>
              </a:ext>
            </a:extLst>
          </p:cNvPr>
          <p:cNvSpPr txBox="1"/>
          <p:nvPr/>
        </p:nvSpPr>
        <p:spPr>
          <a:xfrm>
            <a:off x="3783106" y="1156446"/>
            <a:ext cx="858818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cs typeface="Calibri"/>
              </a:rPr>
              <a:t>Aurore </a:t>
            </a:r>
            <a:r>
              <a:rPr lang="en-US" sz="3600" err="1">
                <a:cs typeface="Calibri"/>
              </a:rPr>
              <a:t>boréal</a:t>
            </a:r>
            <a:endParaRPr lang="en-US" sz="3600" err="1"/>
          </a:p>
        </p:txBody>
      </p:sp>
    </p:spTree>
    <p:extLst>
      <p:ext uri="{BB962C8B-B14F-4D97-AF65-F5344CB8AC3E}">
        <p14:creationId xmlns:p14="http://schemas.microsoft.com/office/powerpoint/2010/main" val="3848275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8" name="Rectangle 308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D7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9" name="Rectangle 308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Carte du Québec">
            <a:extLst>
              <a:ext uri="{FF2B5EF4-FFF2-40B4-BE49-F238E27FC236}">
                <a16:creationId xmlns:a16="http://schemas.microsoft.com/office/drawing/2014/main" id="{1AB61DBB-34AA-3B3D-E06E-52466DA11C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8011" y="1268779"/>
            <a:ext cx="5659977" cy="5259876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D9AA05F-173E-01FC-5F43-73FE30CB9B0B}"/>
              </a:ext>
            </a:extLst>
          </p:cNvPr>
          <p:cNvSpPr txBox="1"/>
          <p:nvPr/>
        </p:nvSpPr>
        <p:spPr>
          <a:xfrm>
            <a:off x="4034693" y="693615"/>
            <a:ext cx="53242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Province : MTL , QC,USA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AE037-A1C6-E29C-C2AE-FA7B5629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MRC : St-Georges et St-Marie</a:t>
            </a:r>
            <a:endParaRPr lang="en-US" dirty="0"/>
          </a:p>
        </p:txBody>
      </p:sp>
      <p:pic>
        <p:nvPicPr>
          <p:cNvPr id="4" name="Content Placeholder 3" descr="A map of a road&#10;&#10;Description automatically generated">
            <a:extLst>
              <a:ext uri="{FF2B5EF4-FFF2-40B4-BE49-F238E27FC236}">
                <a16:creationId xmlns:a16="http://schemas.microsoft.com/office/drawing/2014/main" id="{8D83BE56-2E4F-528E-5128-775A8D8B08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6993" y="1943894"/>
            <a:ext cx="3878015" cy="4114800"/>
          </a:xfrm>
        </p:spPr>
      </p:pic>
    </p:spTree>
    <p:extLst>
      <p:ext uri="{BB962C8B-B14F-4D97-AF65-F5344CB8AC3E}">
        <p14:creationId xmlns:p14="http://schemas.microsoft.com/office/powerpoint/2010/main" val="155818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5" name="Rectangle 5126">
            <a:extLst>
              <a:ext uri="{FF2B5EF4-FFF2-40B4-BE49-F238E27FC236}">
                <a16:creationId xmlns:a16="http://schemas.microsoft.com/office/drawing/2014/main" id="{C6B158B5-50B5-4927-A367-7C9F3AFE5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399BB8B-7BE6-55C1-055F-FD5F438D5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9747" y="1074596"/>
            <a:ext cx="6309458" cy="28218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7200" dirty="0" err="1">
                <a:solidFill>
                  <a:schemeClr val="bg1"/>
                </a:solidFill>
              </a:rPr>
              <a:t>Localité</a:t>
            </a:r>
            <a:r>
              <a:rPr lang="en-US" sz="7200" dirty="0">
                <a:solidFill>
                  <a:schemeClr val="bg1"/>
                </a:solidFill>
              </a:rPr>
              <a:t> St joseph Robert Cliche</a:t>
            </a:r>
            <a:endParaRPr lang="en-US" sz="7200" dirty="0">
              <a:solidFill>
                <a:schemeClr val="bg1"/>
              </a:solidFill>
              <a:cs typeface="Calibri Light"/>
            </a:endParaRPr>
          </a:p>
        </p:txBody>
      </p:sp>
      <p:pic>
        <p:nvPicPr>
          <p:cNvPr id="5122" name="Picture 2" descr="Résultat d’images pour saint joseph de beauce">
            <a:extLst>
              <a:ext uri="{FF2B5EF4-FFF2-40B4-BE49-F238E27FC236}">
                <a16:creationId xmlns:a16="http://schemas.microsoft.com/office/drawing/2014/main" id="{202D6998-7146-E99E-5B34-CFBCED4DCF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" r="7285"/>
          <a:stretch/>
        </p:blipFill>
        <p:spPr bwMode="auto">
          <a:xfrm>
            <a:off x="0" y="2"/>
            <a:ext cx="6024879" cy="6857998"/>
          </a:xfrm>
          <a:custGeom>
            <a:avLst/>
            <a:gdLst/>
            <a:ahLst/>
            <a:cxnLst/>
            <a:rect l="l" t="t" r="r" b="b"/>
            <a:pathLst>
              <a:path w="6249303" h="6857998">
                <a:moveTo>
                  <a:pt x="5497146" y="6118149"/>
                </a:moveTo>
                <a:cubicBezTo>
                  <a:pt x="5503695" y="6124102"/>
                  <a:pt x="5511317" y="6129341"/>
                  <a:pt x="5518366" y="6133723"/>
                </a:cubicBezTo>
                <a:cubicBezTo>
                  <a:pt x="5525509" y="6138152"/>
                  <a:pt x="5530855" y="6143474"/>
                  <a:pt x="5534525" y="6149380"/>
                </a:cubicBezTo>
                <a:lnTo>
                  <a:pt x="5540000" y="6166562"/>
                </a:lnTo>
                <a:lnTo>
                  <a:pt x="5534525" y="6149379"/>
                </a:lnTo>
                <a:cubicBezTo>
                  <a:pt x="5530855" y="6143474"/>
                  <a:pt x="5525509" y="6138152"/>
                  <a:pt x="5518366" y="6133722"/>
                </a:cubicBezTo>
                <a:cubicBezTo>
                  <a:pt x="5511317" y="6129341"/>
                  <a:pt x="5503695" y="6124102"/>
                  <a:pt x="5497146" y="6118149"/>
                </a:cubicBezTo>
                <a:close/>
                <a:moveTo>
                  <a:pt x="5405304" y="4941372"/>
                </a:moveTo>
                <a:lnTo>
                  <a:pt x="5408634" y="4950869"/>
                </a:lnTo>
                <a:lnTo>
                  <a:pt x="5418318" y="4991382"/>
                </a:lnTo>
                <a:lnTo>
                  <a:pt x="5408634" y="4950868"/>
                </a:lnTo>
                <a:close/>
                <a:moveTo>
                  <a:pt x="5409242" y="4749807"/>
                </a:moveTo>
                <a:cubicBezTo>
                  <a:pt x="5397106" y="4762826"/>
                  <a:pt x="5396249" y="4781365"/>
                  <a:pt x="5394535" y="4799797"/>
                </a:cubicBezTo>
                <a:cubicBezTo>
                  <a:pt x="5396249" y="4781365"/>
                  <a:pt x="5397106" y="4762827"/>
                  <a:pt x="5409242" y="4749807"/>
                </a:cubicBezTo>
                <a:close/>
                <a:moveTo>
                  <a:pt x="5427041" y="4543185"/>
                </a:moveTo>
                <a:cubicBezTo>
                  <a:pt x="5428019" y="4548281"/>
                  <a:pt x="5430065" y="4553662"/>
                  <a:pt x="5432447" y="4557092"/>
                </a:cubicBezTo>
                <a:cubicBezTo>
                  <a:pt x="5444067" y="4573618"/>
                  <a:pt x="5452855" y="4588275"/>
                  <a:pt x="5458810" y="4602021"/>
                </a:cubicBezTo>
                <a:cubicBezTo>
                  <a:pt x="5452855" y="4588275"/>
                  <a:pt x="5444067" y="4573618"/>
                  <a:pt x="5432447" y="4557091"/>
                </a:cubicBezTo>
                <a:close/>
                <a:moveTo>
                  <a:pt x="5893259" y="2819253"/>
                </a:moveTo>
                <a:lnTo>
                  <a:pt x="5904902" y="2827484"/>
                </a:lnTo>
                <a:lnTo>
                  <a:pt x="5904904" y="2827486"/>
                </a:lnTo>
                <a:lnTo>
                  <a:pt x="5933407" y="2861156"/>
                </a:lnTo>
                <a:lnTo>
                  <a:pt x="5923753" y="2842392"/>
                </a:lnTo>
                <a:lnTo>
                  <a:pt x="5904904" y="2827486"/>
                </a:lnTo>
                <a:lnTo>
                  <a:pt x="5904902" y="2827483"/>
                </a:lnTo>
                <a:close/>
                <a:moveTo>
                  <a:pt x="5823604" y="1974015"/>
                </a:moveTo>
                <a:lnTo>
                  <a:pt x="5817090" y="1999763"/>
                </a:lnTo>
                <a:cubicBezTo>
                  <a:pt x="5813281" y="2008056"/>
                  <a:pt x="5807601" y="2016020"/>
                  <a:pt x="5799362" y="2023547"/>
                </a:cubicBezTo>
                <a:cubicBezTo>
                  <a:pt x="5815841" y="2008497"/>
                  <a:pt x="5822079" y="1991685"/>
                  <a:pt x="5823604" y="1974015"/>
                </a:cubicBezTo>
                <a:close/>
                <a:moveTo>
                  <a:pt x="5806410" y="1768838"/>
                </a:moveTo>
                <a:cubicBezTo>
                  <a:pt x="5802029" y="1774411"/>
                  <a:pt x="5799266" y="1779948"/>
                  <a:pt x="5797809" y="1785412"/>
                </a:cubicBezTo>
                <a:lnTo>
                  <a:pt x="5797028" y="1801558"/>
                </a:lnTo>
                <a:cubicBezTo>
                  <a:pt x="5795361" y="1790986"/>
                  <a:pt x="5797647" y="1779981"/>
                  <a:pt x="5806410" y="1768838"/>
                </a:cubicBezTo>
                <a:close/>
                <a:moveTo>
                  <a:pt x="5915999" y="520953"/>
                </a:moveTo>
                <a:lnTo>
                  <a:pt x="5909271" y="549926"/>
                </a:lnTo>
                <a:lnTo>
                  <a:pt x="5903017" y="566616"/>
                </a:lnTo>
                <a:lnTo>
                  <a:pt x="5897067" y="581804"/>
                </a:lnTo>
                <a:lnTo>
                  <a:pt x="5896649" y="583595"/>
                </a:lnTo>
                <a:lnTo>
                  <a:pt x="5894474" y="589388"/>
                </a:lnTo>
                <a:cubicBezTo>
                  <a:pt x="5892074" y="597005"/>
                  <a:pt x="5890316" y="604728"/>
                  <a:pt x="5889851" y="612658"/>
                </a:cubicBezTo>
                <a:lnTo>
                  <a:pt x="5896649" y="583595"/>
                </a:lnTo>
                <a:lnTo>
                  <a:pt x="5902965" y="566754"/>
                </a:lnTo>
                <a:lnTo>
                  <a:pt x="5903017" y="566616"/>
                </a:lnTo>
                <a:lnTo>
                  <a:pt x="5908855" y="551717"/>
                </a:lnTo>
                <a:lnTo>
                  <a:pt x="5909271" y="549926"/>
                </a:lnTo>
                <a:lnTo>
                  <a:pt x="5911436" y="544146"/>
                </a:lnTo>
                <a:cubicBezTo>
                  <a:pt x="5913823" y="536547"/>
                  <a:pt x="5915561" y="528850"/>
                  <a:pt x="5915999" y="520953"/>
                </a:cubicBezTo>
                <a:close/>
                <a:moveTo>
                  <a:pt x="5864896" y="268794"/>
                </a:moveTo>
                <a:cubicBezTo>
                  <a:pt x="5862371" y="279176"/>
                  <a:pt x="5860668" y="289296"/>
                  <a:pt x="5860021" y="299164"/>
                </a:cubicBezTo>
                <a:cubicBezTo>
                  <a:pt x="5859371" y="309031"/>
                  <a:pt x="5859776" y="318646"/>
                  <a:pt x="5861466" y="328017"/>
                </a:cubicBezTo>
                <a:close/>
                <a:moveTo>
                  <a:pt x="0" y="0"/>
                </a:moveTo>
                <a:lnTo>
                  <a:pt x="6182312" y="0"/>
                </a:lnTo>
                <a:lnTo>
                  <a:pt x="6178097" y="24480"/>
                </a:lnTo>
                <a:cubicBezTo>
                  <a:pt x="6175612" y="32636"/>
                  <a:pt x="6171850" y="40471"/>
                  <a:pt x="6166086" y="47806"/>
                </a:cubicBezTo>
                <a:cubicBezTo>
                  <a:pt x="6151226" y="66857"/>
                  <a:pt x="6154655" y="85336"/>
                  <a:pt x="6156942" y="105718"/>
                </a:cubicBezTo>
                <a:cubicBezTo>
                  <a:pt x="6158656" y="121150"/>
                  <a:pt x="6158085" y="136963"/>
                  <a:pt x="6158277" y="152584"/>
                </a:cubicBezTo>
                <a:cubicBezTo>
                  <a:pt x="6158846" y="180017"/>
                  <a:pt x="6159037" y="207450"/>
                  <a:pt x="6159990" y="234883"/>
                </a:cubicBezTo>
                <a:cubicBezTo>
                  <a:pt x="6160370" y="243648"/>
                  <a:pt x="6165135" y="252600"/>
                  <a:pt x="6164373" y="261173"/>
                </a:cubicBezTo>
                <a:cubicBezTo>
                  <a:pt x="6160752" y="300800"/>
                  <a:pt x="6155037" y="340425"/>
                  <a:pt x="6151798" y="380050"/>
                </a:cubicBezTo>
                <a:cubicBezTo>
                  <a:pt x="6149894" y="402529"/>
                  <a:pt x="6153511" y="425581"/>
                  <a:pt x="6150846" y="447870"/>
                </a:cubicBezTo>
                <a:cubicBezTo>
                  <a:pt x="6147798" y="473587"/>
                  <a:pt x="6139988" y="498733"/>
                  <a:pt x="6135223" y="524262"/>
                </a:cubicBezTo>
                <a:cubicBezTo>
                  <a:pt x="6133891" y="531310"/>
                  <a:pt x="6135606" y="539121"/>
                  <a:pt x="6135985" y="546552"/>
                </a:cubicBezTo>
                <a:cubicBezTo>
                  <a:pt x="6136367" y="554933"/>
                  <a:pt x="6137129" y="563125"/>
                  <a:pt x="6137320" y="571508"/>
                </a:cubicBezTo>
                <a:cubicBezTo>
                  <a:pt x="6137702" y="597037"/>
                  <a:pt x="6137129" y="622564"/>
                  <a:pt x="6138464" y="648092"/>
                </a:cubicBezTo>
                <a:cubicBezTo>
                  <a:pt x="6139225" y="663713"/>
                  <a:pt x="6147035" y="680096"/>
                  <a:pt x="6144177" y="694576"/>
                </a:cubicBezTo>
                <a:cubicBezTo>
                  <a:pt x="6138654" y="724104"/>
                  <a:pt x="6151036" y="753633"/>
                  <a:pt x="6140750" y="783158"/>
                </a:cubicBezTo>
                <a:cubicBezTo>
                  <a:pt x="6137702" y="792306"/>
                  <a:pt x="6145322" y="804877"/>
                  <a:pt x="6145702" y="815929"/>
                </a:cubicBezTo>
                <a:cubicBezTo>
                  <a:pt x="6146654" y="843552"/>
                  <a:pt x="6146464" y="871173"/>
                  <a:pt x="6146274" y="898797"/>
                </a:cubicBezTo>
                <a:cubicBezTo>
                  <a:pt x="6146084" y="923562"/>
                  <a:pt x="6148750" y="949281"/>
                  <a:pt x="6143416" y="973095"/>
                </a:cubicBezTo>
                <a:cubicBezTo>
                  <a:pt x="6137702" y="998052"/>
                  <a:pt x="6138464" y="1020529"/>
                  <a:pt x="6144940" y="1044725"/>
                </a:cubicBezTo>
                <a:cubicBezTo>
                  <a:pt x="6149322" y="1061298"/>
                  <a:pt x="6149894" y="1078826"/>
                  <a:pt x="6151226" y="1095972"/>
                </a:cubicBezTo>
                <a:cubicBezTo>
                  <a:pt x="6152750" y="1114449"/>
                  <a:pt x="6148750" y="1134834"/>
                  <a:pt x="6155037" y="1151600"/>
                </a:cubicBezTo>
                <a:cubicBezTo>
                  <a:pt x="6173706" y="1201512"/>
                  <a:pt x="6177706" y="1252757"/>
                  <a:pt x="6177706" y="1304955"/>
                </a:cubicBezTo>
                <a:cubicBezTo>
                  <a:pt x="6177706" y="1314483"/>
                  <a:pt x="6175041" y="1324198"/>
                  <a:pt x="6172183" y="1333341"/>
                </a:cubicBezTo>
                <a:cubicBezTo>
                  <a:pt x="6155037" y="1386684"/>
                  <a:pt x="6156560" y="1440216"/>
                  <a:pt x="6167039" y="1494509"/>
                </a:cubicBezTo>
                <a:cubicBezTo>
                  <a:pt x="6169325" y="1505751"/>
                  <a:pt x="6169706" y="1518324"/>
                  <a:pt x="6167421" y="1529563"/>
                </a:cubicBezTo>
                <a:cubicBezTo>
                  <a:pt x="6160752" y="1561189"/>
                  <a:pt x="6149702" y="1591859"/>
                  <a:pt x="6144940" y="1623675"/>
                </a:cubicBezTo>
                <a:cubicBezTo>
                  <a:pt x="6137129" y="1676253"/>
                  <a:pt x="6163417" y="1721785"/>
                  <a:pt x="6180565" y="1768838"/>
                </a:cubicBezTo>
                <a:cubicBezTo>
                  <a:pt x="6196758" y="1813610"/>
                  <a:pt x="6233335" y="1851709"/>
                  <a:pt x="6225142" y="1904673"/>
                </a:cubicBezTo>
                <a:cubicBezTo>
                  <a:pt x="6224381" y="1910004"/>
                  <a:pt x="6229524" y="1915912"/>
                  <a:pt x="6230858" y="1921817"/>
                </a:cubicBezTo>
                <a:cubicBezTo>
                  <a:pt x="6234479" y="1938009"/>
                  <a:pt x="6238857" y="1954202"/>
                  <a:pt x="6240574" y="1970586"/>
                </a:cubicBezTo>
                <a:cubicBezTo>
                  <a:pt x="6242861" y="1990589"/>
                  <a:pt x="6242100" y="2010974"/>
                  <a:pt x="6244004" y="2030977"/>
                </a:cubicBezTo>
                <a:cubicBezTo>
                  <a:pt x="6245147" y="2043835"/>
                  <a:pt x="6247242" y="2056600"/>
                  <a:pt x="6249052" y="2069340"/>
                </a:cubicBezTo>
                <a:lnTo>
                  <a:pt x="6249303" y="2072225"/>
                </a:lnTo>
                <a:lnTo>
                  <a:pt x="6249303" y="2131532"/>
                </a:lnTo>
                <a:lnTo>
                  <a:pt x="6248432" y="2138304"/>
                </a:lnTo>
                <a:cubicBezTo>
                  <a:pt x="6246241" y="2148519"/>
                  <a:pt x="6243623" y="2158712"/>
                  <a:pt x="6241908" y="2168903"/>
                </a:cubicBezTo>
                <a:cubicBezTo>
                  <a:pt x="6237145" y="2197670"/>
                  <a:pt x="6238479" y="2229296"/>
                  <a:pt x="6226286" y="2254633"/>
                </a:cubicBezTo>
                <a:cubicBezTo>
                  <a:pt x="6213332" y="2281683"/>
                  <a:pt x="6207426" y="2307402"/>
                  <a:pt x="6211426" y="2335405"/>
                </a:cubicBezTo>
                <a:cubicBezTo>
                  <a:pt x="6212760" y="2344741"/>
                  <a:pt x="6220762" y="2356744"/>
                  <a:pt x="6228952" y="2360933"/>
                </a:cubicBezTo>
                <a:cubicBezTo>
                  <a:pt x="6247241" y="2370270"/>
                  <a:pt x="6250481" y="2383032"/>
                  <a:pt x="6244193" y="2400369"/>
                </a:cubicBezTo>
                <a:cubicBezTo>
                  <a:pt x="6238857" y="2415420"/>
                  <a:pt x="6236192" y="2433897"/>
                  <a:pt x="6225904" y="2444184"/>
                </a:cubicBezTo>
                <a:cubicBezTo>
                  <a:pt x="6196758" y="2473333"/>
                  <a:pt x="6195806" y="2510483"/>
                  <a:pt x="6187996" y="2546678"/>
                </a:cubicBezTo>
                <a:cubicBezTo>
                  <a:pt x="6183231" y="2568774"/>
                  <a:pt x="6183041" y="2589352"/>
                  <a:pt x="6186279" y="2611450"/>
                </a:cubicBezTo>
                <a:cubicBezTo>
                  <a:pt x="6193518" y="2659455"/>
                  <a:pt x="6183231" y="2706131"/>
                  <a:pt x="6170087" y="2752235"/>
                </a:cubicBezTo>
                <a:cubicBezTo>
                  <a:pt x="6161325" y="2782716"/>
                  <a:pt x="6155990" y="2813958"/>
                  <a:pt x="6147035" y="2844248"/>
                </a:cubicBezTo>
                <a:cubicBezTo>
                  <a:pt x="6140177" y="2866918"/>
                  <a:pt x="6131985" y="2889587"/>
                  <a:pt x="6120937" y="2910353"/>
                </a:cubicBezTo>
                <a:cubicBezTo>
                  <a:pt x="6104743" y="2940455"/>
                  <a:pt x="6080358" y="2966742"/>
                  <a:pt x="6086835" y="3005035"/>
                </a:cubicBezTo>
                <a:cubicBezTo>
                  <a:pt x="6092550" y="3038756"/>
                  <a:pt x="6080550" y="3069235"/>
                  <a:pt x="6069119" y="3100099"/>
                </a:cubicBezTo>
                <a:cubicBezTo>
                  <a:pt x="6060737" y="3122770"/>
                  <a:pt x="6052162" y="3145436"/>
                  <a:pt x="6046828" y="3168870"/>
                </a:cubicBezTo>
                <a:cubicBezTo>
                  <a:pt x="6040542" y="3196686"/>
                  <a:pt x="6043210" y="3228119"/>
                  <a:pt x="6031589" y="3252885"/>
                </a:cubicBezTo>
                <a:cubicBezTo>
                  <a:pt x="6019396" y="3278795"/>
                  <a:pt x="6027588" y="3300319"/>
                  <a:pt x="6031017" y="3323372"/>
                </a:cubicBezTo>
                <a:cubicBezTo>
                  <a:pt x="6036353" y="3360139"/>
                  <a:pt x="6046258" y="3396719"/>
                  <a:pt x="6033685" y="3433866"/>
                </a:cubicBezTo>
                <a:cubicBezTo>
                  <a:pt x="6018444" y="3479015"/>
                  <a:pt x="6002060" y="3523785"/>
                  <a:pt x="5987583" y="3569124"/>
                </a:cubicBezTo>
                <a:cubicBezTo>
                  <a:pt x="5982056" y="3586653"/>
                  <a:pt x="5979770" y="3605509"/>
                  <a:pt x="5977295" y="3623799"/>
                </a:cubicBezTo>
                <a:cubicBezTo>
                  <a:pt x="5975197" y="3641134"/>
                  <a:pt x="5980533" y="3661899"/>
                  <a:pt x="5972533" y="3675238"/>
                </a:cubicBezTo>
                <a:cubicBezTo>
                  <a:pt x="5951958" y="3709529"/>
                  <a:pt x="5941860" y="3744770"/>
                  <a:pt x="5941860" y="3784397"/>
                </a:cubicBezTo>
                <a:cubicBezTo>
                  <a:pt x="5941860" y="3799258"/>
                  <a:pt x="5933287" y="3813737"/>
                  <a:pt x="5931762" y="3828785"/>
                </a:cubicBezTo>
                <a:cubicBezTo>
                  <a:pt x="5929858" y="3849362"/>
                  <a:pt x="5924714" y="3872985"/>
                  <a:pt x="5931955" y="3890891"/>
                </a:cubicBezTo>
                <a:cubicBezTo>
                  <a:pt x="5949100" y="3932993"/>
                  <a:pt x="5934810" y="3967091"/>
                  <a:pt x="5917857" y="4003861"/>
                </a:cubicBezTo>
                <a:cubicBezTo>
                  <a:pt x="5901092" y="4040058"/>
                  <a:pt x="5887757" y="4078159"/>
                  <a:pt x="5876707" y="4116641"/>
                </a:cubicBezTo>
                <a:cubicBezTo>
                  <a:pt x="5872706" y="4131119"/>
                  <a:pt x="5879375" y="4148453"/>
                  <a:pt x="5880708" y="4164458"/>
                </a:cubicBezTo>
                <a:cubicBezTo>
                  <a:pt x="5881089" y="4170174"/>
                  <a:pt x="5881661" y="4176461"/>
                  <a:pt x="5879756" y="4181603"/>
                </a:cubicBezTo>
                <a:cubicBezTo>
                  <a:pt x="5861466" y="4231324"/>
                  <a:pt x="5847560" y="4281810"/>
                  <a:pt x="5857085" y="4335722"/>
                </a:cubicBezTo>
                <a:cubicBezTo>
                  <a:pt x="5858038" y="4340674"/>
                  <a:pt x="5855942" y="4346201"/>
                  <a:pt x="5854608" y="4351154"/>
                </a:cubicBezTo>
                <a:cubicBezTo>
                  <a:pt x="5847751" y="4375349"/>
                  <a:pt x="5836892" y="4398972"/>
                  <a:pt x="5834415" y="4423545"/>
                </a:cubicBezTo>
                <a:cubicBezTo>
                  <a:pt x="5828319" y="4484127"/>
                  <a:pt x="5825841" y="4545086"/>
                  <a:pt x="5821841" y="4606053"/>
                </a:cubicBezTo>
                <a:cubicBezTo>
                  <a:pt x="5821653" y="4609863"/>
                  <a:pt x="5821653" y="4613864"/>
                  <a:pt x="5820317" y="4617291"/>
                </a:cubicBezTo>
                <a:cubicBezTo>
                  <a:pt x="5812125" y="4639772"/>
                  <a:pt x="5814794" y="4659393"/>
                  <a:pt x="5830414" y="4678445"/>
                </a:cubicBezTo>
                <a:cubicBezTo>
                  <a:pt x="5837273" y="4686828"/>
                  <a:pt x="5840892" y="4698258"/>
                  <a:pt x="5844703" y="4708734"/>
                </a:cubicBezTo>
                <a:cubicBezTo>
                  <a:pt x="5850418" y="4724167"/>
                  <a:pt x="5855942" y="4739978"/>
                  <a:pt x="5859562" y="4755980"/>
                </a:cubicBezTo>
                <a:cubicBezTo>
                  <a:pt x="5862991" y="4771793"/>
                  <a:pt x="5867753" y="4788747"/>
                  <a:pt x="5865088" y="4803988"/>
                </a:cubicBezTo>
                <a:cubicBezTo>
                  <a:pt x="5860326" y="4831420"/>
                  <a:pt x="5849657" y="4857522"/>
                  <a:pt x="5842606" y="4884572"/>
                </a:cubicBezTo>
                <a:cubicBezTo>
                  <a:pt x="5840129" y="4893907"/>
                  <a:pt x="5840512" y="4904195"/>
                  <a:pt x="5840321" y="4913909"/>
                </a:cubicBezTo>
                <a:cubicBezTo>
                  <a:pt x="5839750" y="4936201"/>
                  <a:pt x="5845274" y="4959061"/>
                  <a:pt x="5829462" y="4979253"/>
                </a:cubicBezTo>
                <a:cubicBezTo>
                  <a:pt x="5814602" y="4997922"/>
                  <a:pt x="5818983" y="5016785"/>
                  <a:pt x="5830223" y="5036405"/>
                </a:cubicBezTo>
                <a:cubicBezTo>
                  <a:pt x="5838225" y="5050504"/>
                  <a:pt x="5844513" y="5066505"/>
                  <a:pt x="5847560" y="5082317"/>
                </a:cubicBezTo>
                <a:cubicBezTo>
                  <a:pt x="5851752" y="5104036"/>
                  <a:pt x="5853466" y="5125562"/>
                  <a:pt x="5850988" y="5148995"/>
                </a:cubicBezTo>
                <a:cubicBezTo>
                  <a:pt x="5849275" y="5165570"/>
                  <a:pt x="5848512" y="5179097"/>
                  <a:pt x="5838416" y="5192051"/>
                </a:cubicBezTo>
                <a:cubicBezTo>
                  <a:pt x="5836892" y="5194145"/>
                  <a:pt x="5836510" y="5197955"/>
                  <a:pt x="5836703" y="5200813"/>
                </a:cubicBezTo>
                <a:cubicBezTo>
                  <a:pt x="5839941" y="5238343"/>
                  <a:pt x="5838225" y="5275491"/>
                  <a:pt x="5835937" y="5313403"/>
                </a:cubicBezTo>
                <a:cubicBezTo>
                  <a:pt x="5832892" y="5361598"/>
                  <a:pt x="5841844" y="5412276"/>
                  <a:pt x="5873849" y="5453995"/>
                </a:cubicBezTo>
                <a:cubicBezTo>
                  <a:pt x="5878613" y="5460092"/>
                  <a:pt x="5880708" y="5469236"/>
                  <a:pt x="5881852" y="5477239"/>
                </a:cubicBezTo>
                <a:cubicBezTo>
                  <a:pt x="5886804" y="5514957"/>
                  <a:pt x="5890233" y="5552869"/>
                  <a:pt x="5895758" y="5590590"/>
                </a:cubicBezTo>
                <a:cubicBezTo>
                  <a:pt x="5898806" y="5611164"/>
                  <a:pt x="5901474" y="5632691"/>
                  <a:pt x="5909856" y="5651360"/>
                </a:cubicBezTo>
                <a:cubicBezTo>
                  <a:pt x="5918047" y="5669647"/>
                  <a:pt x="5927762" y="5684320"/>
                  <a:pt x="5910618" y="5695178"/>
                </a:cubicBezTo>
                <a:cubicBezTo>
                  <a:pt x="5919762" y="5714607"/>
                  <a:pt x="5927383" y="5731564"/>
                  <a:pt x="5935573" y="5748136"/>
                </a:cubicBezTo>
                <a:cubicBezTo>
                  <a:pt x="5938620" y="5754234"/>
                  <a:pt x="5943575" y="5759378"/>
                  <a:pt x="5946433" y="5765474"/>
                </a:cubicBezTo>
                <a:cubicBezTo>
                  <a:pt x="5949481" y="5771953"/>
                  <a:pt x="5951385" y="5779191"/>
                  <a:pt x="5952911" y="5786239"/>
                </a:cubicBezTo>
                <a:cubicBezTo>
                  <a:pt x="5959768" y="5817674"/>
                  <a:pt x="5966054" y="5849107"/>
                  <a:pt x="5973485" y="5880348"/>
                </a:cubicBezTo>
                <a:cubicBezTo>
                  <a:pt x="5975008" y="5886447"/>
                  <a:pt x="5981104" y="5891590"/>
                  <a:pt x="5985103" y="5897114"/>
                </a:cubicBezTo>
                <a:cubicBezTo>
                  <a:pt x="5987772" y="5900735"/>
                  <a:pt x="5991773" y="5904353"/>
                  <a:pt x="5992345" y="5908355"/>
                </a:cubicBezTo>
                <a:cubicBezTo>
                  <a:pt x="5996917" y="5938836"/>
                  <a:pt x="6002252" y="5969124"/>
                  <a:pt x="6004537" y="5999796"/>
                </a:cubicBezTo>
                <a:cubicBezTo>
                  <a:pt x="6006440" y="6025515"/>
                  <a:pt x="6005871" y="6050282"/>
                  <a:pt x="6039018" y="6056948"/>
                </a:cubicBezTo>
                <a:cubicBezTo>
                  <a:pt x="6044734" y="6058092"/>
                  <a:pt x="6050831" y="6066284"/>
                  <a:pt x="6053687" y="6072569"/>
                </a:cubicBezTo>
                <a:cubicBezTo>
                  <a:pt x="6061879" y="6090477"/>
                  <a:pt x="6067404" y="6109530"/>
                  <a:pt x="6075785" y="6127247"/>
                </a:cubicBezTo>
                <a:cubicBezTo>
                  <a:pt x="6103790" y="6185351"/>
                  <a:pt x="6121508" y="6246121"/>
                  <a:pt x="6118269" y="6311084"/>
                </a:cubicBezTo>
                <a:cubicBezTo>
                  <a:pt x="6117317" y="6331277"/>
                  <a:pt x="6107028" y="6350899"/>
                  <a:pt x="6103217" y="6363664"/>
                </a:cubicBezTo>
                <a:cubicBezTo>
                  <a:pt x="6118269" y="6400429"/>
                  <a:pt x="6132747" y="6431292"/>
                  <a:pt x="6143606" y="6463490"/>
                </a:cubicBezTo>
                <a:cubicBezTo>
                  <a:pt x="6153322" y="6491874"/>
                  <a:pt x="6159418" y="6521593"/>
                  <a:pt x="6166466" y="6550742"/>
                </a:cubicBezTo>
                <a:cubicBezTo>
                  <a:pt x="6169135" y="6561411"/>
                  <a:pt x="6170658" y="6572269"/>
                  <a:pt x="6171993" y="6583128"/>
                </a:cubicBezTo>
                <a:cubicBezTo>
                  <a:pt x="6176183" y="6617036"/>
                  <a:pt x="6166086" y="6652472"/>
                  <a:pt x="6182089" y="6685617"/>
                </a:cubicBezTo>
                <a:cubicBezTo>
                  <a:pt x="6190471" y="6702955"/>
                  <a:pt x="6200567" y="6720103"/>
                  <a:pt x="6204949" y="6738388"/>
                </a:cubicBezTo>
                <a:cubicBezTo>
                  <a:pt x="6209712" y="6758011"/>
                  <a:pt x="6217142" y="6777207"/>
                  <a:pt x="6222453" y="6796804"/>
                </a:cubicBezTo>
                <a:lnTo>
                  <a:pt x="6227224" y="6857457"/>
                </a:lnTo>
                <a:lnTo>
                  <a:pt x="6099985" y="6857457"/>
                </a:lnTo>
                <a:lnTo>
                  <a:pt x="6099985" y="6857998"/>
                </a:lnTo>
                <a:lnTo>
                  <a:pt x="0" y="6857998"/>
                </a:lnTo>
                <a:close/>
              </a:path>
            </a:pathLst>
          </a:custGeom>
          <a:noFill/>
          <a:effectLst>
            <a:outerShdw blurRad="381000" dist="152400" algn="tl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6" name="Freeform: Shape 5128">
            <a:extLst>
              <a:ext uri="{FF2B5EF4-FFF2-40B4-BE49-F238E27FC236}">
                <a16:creationId xmlns:a16="http://schemas.microsoft.com/office/drawing/2014/main" id="{B01367A3-F670-4BD9-9972-F7E97FC22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404000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8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8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37" name="Freeform: Shape 5130">
            <a:extLst>
              <a:ext uri="{FF2B5EF4-FFF2-40B4-BE49-F238E27FC236}">
                <a16:creationId xmlns:a16="http://schemas.microsoft.com/office/drawing/2014/main" id="{38C3DB02-606C-40EC-8381-7A29A1ADF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403998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7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7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68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Thème Office</vt:lpstr>
      <vt:lpstr>Phénomène observable la nuit</vt:lpstr>
      <vt:lpstr>Étoile filantes</vt:lpstr>
      <vt:lpstr>PowerPoint Presentation</vt:lpstr>
      <vt:lpstr>PowerPoint Presentation</vt:lpstr>
      <vt:lpstr>MRC : St-Georges et St-Marie</vt:lpstr>
      <vt:lpstr>Localité St joseph Robert Cliche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phénomène</dc:title>
  <dc:creator>sgiroux46 Samuel</dc:creator>
  <cp:lastModifiedBy>sgiroux46 Samuel</cp:lastModifiedBy>
  <cp:revision>45</cp:revision>
  <dcterms:created xsi:type="dcterms:W3CDTF">2023-09-25T19:09:09Z</dcterms:created>
  <dcterms:modified xsi:type="dcterms:W3CDTF">2023-10-28T15:40:21Z</dcterms:modified>
</cp:coreProperties>
</file>