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9044A-9BDA-49F5-B787-4C6E96BF8CB1}" v="253" dt="2023-10-27T23:23:46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Rogue and compagnie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A4C3-8D87-74B4-F113-347C78FE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30569" y="-1324952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30A8D-73A6-FD09-1E46-579396604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23" y="75101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 this game there are 34 character and many different 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2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14A7-2FC5-2F6A-4CDD-1FA9045B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92" y="-357798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C2BD3-54CC-3C85-F9E1-DAEA58623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585" y="1063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 this game there have a store you can buy some character but for buy some character you need some money and the money you have it when you win a game.</a:t>
            </a:r>
          </a:p>
        </p:txBody>
      </p:sp>
    </p:spTree>
    <p:extLst>
      <p:ext uri="{BB962C8B-B14F-4D97-AF65-F5344CB8AC3E}">
        <p14:creationId xmlns:p14="http://schemas.microsoft.com/office/powerpoint/2010/main" val="356695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16BDD-F0DC-EEDD-9E8F-2D3D4705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CEEB2-0922-28D1-C385-4743F419B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 really like this game because is a competitive game and I really like competitive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9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55777-BAFC-6633-17C1-BA76B521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F611-22F8-3821-320F-3DB5126C7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Finally, I would recommend this game because is a multiplayer game and is 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7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Rogue and compagnie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81</cp:revision>
  <dcterms:created xsi:type="dcterms:W3CDTF">2023-10-27T22:04:34Z</dcterms:created>
  <dcterms:modified xsi:type="dcterms:W3CDTF">2023-10-27T23:24:18Z</dcterms:modified>
</cp:coreProperties>
</file>