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7FEF67-485A-9B77-1A5A-1CD759E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FDEAF2-3B58-8FB3-1255-909E147FC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94F5B6-A6FB-9086-10B6-781344050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97152D-3899-E7E3-81AD-30D066E63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6B5F06-88C7-9701-F7CF-D5BAA3DC3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192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23CB24-EF7C-B0F8-3530-222D93314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39E642-CF30-1895-1F12-2625AF6E4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3AF7E4-CA14-CC83-5C5A-75DA4B63C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112476-1EF4-E16D-9889-EAC7554F1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DC208-689B-5439-63E3-3C062113C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588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15162C-DC6E-7E56-EA2E-47EC577180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AF8E47-4671-8C7D-E469-22862F1C6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C90511-ADC8-7257-058A-7057014E0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1EC48F-7704-75D8-AF6C-6D20D53EA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51C31C-1147-3AAD-60B3-50AFF73CB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246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BE931-A345-76DE-3F36-E24C649D5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7C329E-BE99-C1CE-ED15-9532EE69D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B213DF-8C90-6D43-1D34-B1AB3A81E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AD0107-4F9C-CE37-4A74-A3D3A8466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72A546-5CE3-6291-55E8-121254DBF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623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A1E10-1371-25C4-7E22-6658F2F32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0C3957-AC3B-02FE-254F-C64D2C7A1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A8400F-84DF-C342-99CD-69F0961F9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2F5225-7E41-FC1E-139F-D631A97CE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F0AACE-334F-2124-A65A-7B83F79FD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738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D20DDD-AD37-D63B-0F7B-9BE19DB10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26EF46-50BF-6D07-C146-69C71F3860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A1213B-A431-0C65-DB79-AAD66B31B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7BCA6E-A0A0-58C4-EF78-6686675D0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4F863B-23BF-CFB9-4634-D520B8B1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35FDC9-F55A-A490-02F1-B589FA7FB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636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0C51B0-00E8-05C5-C11C-38F17F945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DE38BC-7AF2-7140-890F-B8124EA67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5737A1-6399-E32A-0C0E-13A7C46B5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7C7C56-471A-62BC-8331-F035C5F550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AC78D46-7518-85C2-975E-F593AF6394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5D55C20-42FB-7D85-C971-5D970813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4265AB8-B743-42A3-30B0-7D7DCD92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025D85D-26FB-6C64-7F10-C202B6322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888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C0C78D-8591-B3BE-2F08-8734C0A3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7E42702-9116-DA04-12B1-516CEDDF3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881393-94BA-3F95-CAFB-9159FDAD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3ECEBA-305A-1ADE-1435-8432BF7D2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999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DBDB15A-CE40-BE28-5F84-411CC4012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BC4E6F-363C-7348-2934-7790E3469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F8E590-FB78-8E91-D547-8135A61D0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454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78A9E3-80B0-A791-64C5-73976D33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766A74-6AE1-3D7B-17A7-835FFCBE3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3D9EF9-1EB7-F8F8-9A5B-B099ED001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A4D1C0-9894-1A94-503C-F1430808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8688C9-8B60-BC1E-EEAD-D4A6FA6F1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A177AD-714E-CE39-6C07-A5E1B265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325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3A7C7E-4EE4-0DA6-B8E8-44D4C09E0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B39D65D-E2D7-6376-3E94-59DB81CA9D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031D7F-5F04-0652-9C51-A5EFAF310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188EEC9-1322-8BF2-3627-0EC93683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48E4A1-ACA1-B58E-4BF2-37EBC5192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ED760C-9479-49BE-1E7F-F00A6B766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834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7E9F358-E426-B312-DDCD-47204E941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0DD990-314E-1257-2C92-B342F5C50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6717C3-B864-B459-C8F6-BAD6E6384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EF96C-04D1-42F0-B88E-1492AD5D991A}" type="datetimeFigureOut">
              <a:rPr lang="fr-CA" smtClean="0"/>
              <a:t>2024-01-18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F59D30-DEDC-E894-284C-DCFFAB202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F35C60-96D4-E934-1B96-6796AB616A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8903-4538-4B20-AA11-496CEF7F3C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237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F46F73-0CC1-513C-6D81-7C1F9B7D8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Tableau périodique de </a:t>
            </a:r>
            <a:r>
              <a:rPr lang="fr-CA" dirty="0" err="1"/>
              <a:t>Mendeleïv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C1F559-89DE-FA8E-2A8F-226BB049D3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Samuel </a:t>
            </a:r>
            <a:r>
              <a:rPr lang="fr-CA" dirty="0" err="1"/>
              <a:t>Giguere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9634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1489C9-605E-A910-6FA8-FFD27742EDAF}"/>
              </a:ext>
            </a:extLst>
          </p:cNvPr>
          <p:cNvSpPr/>
          <p:nvPr/>
        </p:nvSpPr>
        <p:spPr>
          <a:xfrm>
            <a:off x="868680" y="868680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H</a:t>
            </a:r>
          </a:p>
          <a:p>
            <a:pPr algn="ctr"/>
            <a:r>
              <a:rPr lang="fr-CA" dirty="0"/>
              <a:t>Hydrogène</a:t>
            </a:r>
          </a:p>
          <a:p>
            <a:pPr algn="ctr"/>
            <a:r>
              <a:rPr lang="fr-CA" dirty="0"/>
              <a:t>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0EAE2C-8972-12B5-22A6-479C7AFBA147}"/>
              </a:ext>
            </a:extLst>
          </p:cNvPr>
          <p:cNvSpPr/>
          <p:nvPr/>
        </p:nvSpPr>
        <p:spPr>
          <a:xfrm>
            <a:off x="1911186" y="2075571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Be    9</a:t>
            </a:r>
          </a:p>
          <a:p>
            <a:pPr algn="ctr"/>
            <a:r>
              <a:rPr lang="fr-CA" dirty="0"/>
              <a:t>Béryllium</a:t>
            </a:r>
          </a:p>
          <a:p>
            <a:pPr algn="ctr"/>
            <a:r>
              <a:rPr lang="fr-CA" dirty="0"/>
              <a:t>4</a:t>
            </a:r>
          </a:p>
          <a:p>
            <a:pPr algn="ctr"/>
            <a:endParaRPr lang="fr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33F86D-F581-D258-4725-9EB97A5AD501}"/>
              </a:ext>
            </a:extLst>
          </p:cNvPr>
          <p:cNvSpPr/>
          <p:nvPr/>
        </p:nvSpPr>
        <p:spPr>
          <a:xfrm>
            <a:off x="868680" y="2967111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Na   23</a:t>
            </a:r>
          </a:p>
          <a:p>
            <a:pPr algn="ctr"/>
            <a:r>
              <a:rPr lang="fr-CA" dirty="0"/>
              <a:t>Sodium</a:t>
            </a:r>
          </a:p>
          <a:p>
            <a:pPr algn="ctr"/>
            <a:r>
              <a:rPr lang="fr-CA" dirty="0"/>
              <a:t>11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49D83F-5E3B-6D6A-BA27-DD298E61FF93}"/>
              </a:ext>
            </a:extLst>
          </p:cNvPr>
          <p:cNvSpPr/>
          <p:nvPr/>
        </p:nvSpPr>
        <p:spPr>
          <a:xfrm>
            <a:off x="861060" y="2072640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Li    7</a:t>
            </a:r>
          </a:p>
          <a:p>
            <a:pPr algn="ctr"/>
            <a:r>
              <a:rPr lang="fr-CA" dirty="0"/>
              <a:t>Lithium</a:t>
            </a:r>
          </a:p>
          <a:p>
            <a:pPr algn="ctr"/>
            <a:r>
              <a:rPr lang="fr-CA" dirty="0"/>
              <a:t>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5740-B758-AE83-98F0-C0CD858D8706}"/>
              </a:ext>
            </a:extLst>
          </p:cNvPr>
          <p:cNvSpPr/>
          <p:nvPr/>
        </p:nvSpPr>
        <p:spPr>
          <a:xfrm>
            <a:off x="1912620" y="2964180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Mg   24</a:t>
            </a:r>
          </a:p>
          <a:p>
            <a:pPr algn="ctr"/>
            <a:r>
              <a:rPr lang="fr-CA" dirty="0"/>
              <a:t>Magnésium</a:t>
            </a:r>
          </a:p>
          <a:p>
            <a:pPr algn="ctr"/>
            <a:r>
              <a:rPr lang="fr-CA" dirty="0"/>
              <a:t>12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6C3847-2DBD-08B9-09BA-2595BF45B72A}"/>
              </a:ext>
            </a:extLst>
          </p:cNvPr>
          <p:cNvSpPr/>
          <p:nvPr/>
        </p:nvSpPr>
        <p:spPr>
          <a:xfrm>
            <a:off x="4761066" y="2090811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C     11</a:t>
            </a:r>
          </a:p>
          <a:p>
            <a:pPr algn="ctr"/>
            <a:r>
              <a:rPr lang="fr-CA" dirty="0"/>
              <a:t>Carbone</a:t>
            </a:r>
          </a:p>
          <a:p>
            <a:pPr algn="ctr"/>
            <a:r>
              <a:rPr lang="fr-CA" dirty="0"/>
              <a:t>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B8908C-042E-5E00-43AC-9AEB28733684}"/>
              </a:ext>
            </a:extLst>
          </p:cNvPr>
          <p:cNvSpPr/>
          <p:nvPr/>
        </p:nvSpPr>
        <p:spPr>
          <a:xfrm>
            <a:off x="3718560" y="2982351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Al    27</a:t>
            </a:r>
          </a:p>
          <a:p>
            <a:pPr algn="ctr"/>
            <a:r>
              <a:rPr lang="fr-CA" dirty="0"/>
              <a:t>Aluminium</a:t>
            </a:r>
          </a:p>
          <a:p>
            <a:pPr algn="ctr"/>
            <a:r>
              <a:rPr lang="fr-CA" dirty="0"/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F54F8F-70DD-8B5B-0A29-028502EE14C5}"/>
              </a:ext>
            </a:extLst>
          </p:cNvPr>
          <p:cNvSpPr/>
          <p:nvPr/>
        </p:nvSpPr>
        <p:spPr>
          <a:xfrm>
            <a:off x="3710940" y="2087880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B     11</a:t>
            </a:r>
          </a:p>
          <a:p>
            <a:pPr algn="ctr"/>
            <a:r>
              <a:rPr lang="fr-CA" dirty="0"/>
              <a:t>Bore</a:t>
            </a:r>
          </a:p>
          <a:p>
            <a:pPr algn="ctr"/>
            <a:r>
              <a:rPr lang="fr-CA" dirty="0"/>
              <a:t>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75D000-D6FC-83CD-401F-187B78F26971}"/>
              </a:ext>
            </a:extLst>
          </p:cNvPr>
          <p:cNvSpPr/>
          <p:nvPr/>
        </p:nvSpPr>
        <p:spPr>
          <a:xfrm>
            <a:off x="4762500" y="2979420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Si   28</a:t>
            </a:r>
          </a:p>
          <a:p>
            <a:pPr algn="ctr"/>
            <a:r>
              <a:rPr lang="fr-CA" dirty="0"/>
              <a:t>Silicium</a:t>
            </a:r>
          </a:p>
          <a:p>
            <a:pPr algn="ctr"/>
            <a:r>
              <a:rPr lang="fr-CA" dirty="0"/>
              <a:t>14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88E188-CD00-7BD4-BE7B-1D9E5D1F9FE2}"/>
              </a:ext>
            </a:extLst>
          </p:cNvPr>
          <p:cNvSpPr/>
          <p:nvPr/>
        </p:nvSpPr>
        <p:spPr>
          <a:xfrm>
            <a:off x="6826086" y="2075571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O    16</a:t>
            </a:r>
          </a:p>
          <a:p>
            <a:pPr algn="ctr"/>
            <a:r>
              <a:rPr lang="fr-CA" dirty="0"/>
              <a:t>Oxygène</a:t>
            </a:r>
          </a:p>
          <a:p>
            <a:pPr algn="ctr"/>
            <a:r>
              <a:rPr lang="fr-CA" dirty="0"/>
              <a:t>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9F063D7-CB81-5EBD-6164-1E79F26DA1AF}"/>
              </a:ext>
            </a:extLst>
          </p:cNvPr>
          <p:cNvSpPr/>
          <p:nvPr/>
        </p:nvSpPr>
        <p:spPr>
          <a:xfrm>
            <a:off x="5783580" y="2967111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P   31</a:t>
            </a:r>
          </a:p>
          <a:p>
            <a:pPr algn="ctr"/>
            <a:r>
              <a:rPr lang="fr-CA" dirty="0"/>
              <a:t>Phosphore</a:t>
            </a:r>
          </a:p>
          <a:p>
            <a:pPr algn="ctr"/>
            <a:r>
              <a:rPr lang="fr-CA" dirty="0"/>
              <a:t>15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8A9243-A2BB-5913-CB52-773F27B323D1}"/>
              </a:ext>
            </a:extLst>
          </p:cNvPr>
          <p:cNvSpPr/>
          <p:nvPr/>
        </p:nvSpPr>
        <p:spPr>
          <a:xfrm>
            <a:off x="5775960" y="2072640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N     14</a:t>
            </a:r>
          </a:p>
          <a:p>
            <a:pPr algn="ctr"/>
            <a:r>
              <a:rPr lang="fr-CA" dirty="0"/>
              <a:t>Azote</a:t>
            </a:r>
          </a:p>
          <a:p>
            <a:pPr algn="ctr"/>
            <a:r>
              <a:rPr lang="fr-CA" dirty="0"/>
              <a:t>7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ED4414-17B2-26E6-4787-C858AF58653C}"/>
              </a:ext>
            </a:extLst>
          </p:cNvPr>
          <p:cNvSpPr/>
          <p:nvPr/>
        </p:nvSpPr>
        <p:spPr>
          <a:xfrm>
            <a:off x="6827520" y="2964180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S   32</a:t>
            </a:r>
            <a:br>
              <a:rPr lang="fr-CA" dirty="0"/>
            </a:br>
            <a:r>
              <a:rPr lang="fr-CA" dirty="0"/>
              <a:t>soufre</a:t>
            </a:r>
          </a:p>
          <a:p>
            <a:pPr algn="ctr"/>
            <a:r>
              <a:rPr lang="fr-CA" dirty="0"/>
              <a:t>16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A42C7C-3CF5-1982-613F-A170AFB7849C}"/>
              </a:ext>
            </a:extLst>
          </p:cNvPr>
          <p:cNvSpPr/>
          <p:nvPr/>
        </p:nvSpPr>
        <p:spPr>
          <a:xfrm>
            <a:off x="8906346" y="2075571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Ne   20</a:t>
            </a:r>
          </a:p>
          <a:p>
            <a:pPr algn="ctr"/>
            <a:r>
              <a:rPr lang="fr-CA" dirty="0"/>
              <a:t>Néon</a:t>
            </a:r>
          </a:p>
          <a:p>
            <a:pPr algn="ctr"/>
            <a:r>
              <a:rPr lang="fr-CA" dirty="0"/>
              <a:t>10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CBE7BF8-681B-BD0E-0975-9480829681F2}"/>
              </a:ext>
            </a:extLst>
          </p:cNvPr>
          <p:cNvSpPr/>
          <p:nvPr/>
        </p:nvSpPr>
        <p:spPr>
          <a:xfrm>
            <a:off x="7863840" y="2967111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Cl   35</a:t>
            </a:r>
          </a:p>
          <a:p>
            <a:pPr algn="ctr"/>
            <a:r>
              <a:rPr lang="fr-CA" dirty="0"/>
              <a:t>Chlore</a:t>
            </a:r>
          </a:p>
          <a:p>
            <a:pPr algn="ctr"/>
            <a:r>
              <a:rPr lang="fr-CA" dirty="0"/>
              <a:t>17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69FE0-5B53-606C-994D-E261C570DCF3}"/>
              </a:ext>
            </a:extLst>
          </p:cNvPr>
          <p:cNvSpPr/>
          <p:nvPr/>
        </p:nvSpPr>
        <p:spPr>
          <a:xfrm>
            <a:off x="7856220" y="2072640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F   19</a:t>
            </a:r>
          </a:p>
          <a:p>
            <a:pPr algn="ctr"/>
            <a:r>
              <a:rPr lang="fr-CA" dirty="0"/>
              <a:t>Fluor</a:t>
            </a:r>
          </a:p>
          <a:p>
            <a:pPr algn="ctr"/>
            <a:r>
              <a:rPr lang="fr-CA" dirty="0"/>
              <a:t>9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4B0383-E224-F899-9390-7C906EAF5DF8}"/>
              </a:ext>
            </a:extLst>
          </p:cNvPr>
          <p:cNvSpPr/>
          <p:nvPr/>
        </p:nvSpPr>
        <p:spPr>
          <a:xfrm>
            <a:off x="8907780" y="2964180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Ar  40</a:t>
            </a:r>
          </a:p>
          <a:p>
            <a:pPr algn="ctr"/>
            <a:r>
              <a:rPr lang="fr-CA" dirty="0"/>
              <a:t>Argon</a:t>
            </a:r>
          </a:p>
          <a:p>
            <a:pPr algn="ctr"/>
            <a:r>
              <a:rPr lang="fr-CA" dirty="0"/>
              <a:t>18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B36D05A-83AD-A903-E0FB-8D734CE4C4BE}"/>
              </a:ext>
            </a:extLst>
          </p:cNvPr>
          <p:cNvSpPr/>
          <p:nvPr/>
        </p:nvSpPr>
        <p:spPr>
          <a:xfrm>
            <a:off x="8923020" y="1196340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He   4</a:t>
            </a:r>
          </a:p>
          <a:p>
            <a:pPr algn="ctr"/>
            <a:r>
              <a:rPr lang="fr-CA" dirty="0"/>
              <a:t>Hélium</a:t>
            </a:r>
          </a:p>
          <a:p>
            <a:pPr algn="ctr"/>
            <a:r>
              <a:rPr lang="fr-CA" dirty="0"/>
              <a:t>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6C6D37-530A-CC0E-ABBA-4FF6E14881A6}"/>
              </a:ext>
            </a:extLst>
          </p:cNvPr>
          <p:cNvSpPr/>
          <p:nvPr/>
        </p:nvSpPr>
        <p:spPr>
          <a:xfrm>
            <a:off x="861060" y="3873891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K   39</a:t>
            </a:r>
          </a:p>
          <a:p>
            <a:pPr algn="ctr"/>
            <a:r>
              <a:rPr lang="fr-CA" dirty="0"/>
              <a:t>Potassium</a:t>
            </a:r>
          </a:p>
          <a:p>
            <a:pPr algn="ctr"/>
            <a:r>
              <a:rPr lang="fr-CA" dirty="0"/>
              <a:t>19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89AF47-C688-F6D3-B35A-1D2FA19D1C73}"/>
              </a:ext>
            </a:extLst>
          </p:cNvPr>
          <p:cNvSpPr/>
          <p:nvPr/>
        </p:nvSpPr>
        <p:spPr>
          <a:xfrm>
            <a:off x="1905000" y="3870960"/>
            <a:ext cx="1028700" cy="891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Ca   40</a:t>
            </a:r>
          </a:p>
          <a:p>
            <a:pPr algn="ctr"/>
            <a:r>
              <a:rPr lang="fr-CA" dirty="0"/>
              <a:t>Calcium</a:t>
            </a:r>
          </a:p>
          <a:p>
            <a:pPr algn="ctr"/>
            <a:r>
              <a:rPr lang="fr-CA" dirty="0"/>
              <a:t>20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94B3904-A08D-2C8F-F9BF-6C9B05E6EB80}"/>
              </a:ext>
            </a:extLst>
          </p:cNvPr>
          <p:cNvSpPr txBox="1"/>
          <p:nvPr/>
        </p:nvSpPr>
        <p:spPr>
          <a:xfrm>
            <a:off x="2148840" y="1196340"/>
            <a:ext cx="1569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métaux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8C199A7-7C74-DB64-DC9C-C377D5784DD5}"/>
              </a:ext>
            </a:extLst>
          </p:cNvPr>
          <p:cNvSpPr txBox="1"/>
          <p:nvPr/>
        </p:nvSpPr>
        <p:spPr>
          <a:xfrm>
            <a:off x="4975860" y="1211580"/>
            <a:ext cx="1569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Non-métaux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CDE89A3-A76F-EFF7-833C-851833C09296}"/>
              </a:ext>
            </a:extLst>
          </p:cNvPr>
          <p:cNvSpPr txBox="1"/>
          <p:nvPr/>
        </p:nvSpPr>
        <p:spPr>
          <a:xfrm>
            <a:off x="4480560" y="3870960"/>
            <a:ext cx="2697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métalloïdes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B61CEE9-435C-5AEB-6E82-2158C7F288B1}"/>
              </a:ext>
            </a:extLst>
          </p:cNvPr>
          <p:cNvSpPr txBox="1"/>
          <p:nvPr/>
        </p:nvSpPr>
        <p:spPr>
          <a:xfrm rot="17845748">
            <a:off x="474150" y="4577833"/>
            <a:ext cx="259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alcalin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5976EC7-E8B2-DABC-5036-D9855462EBBF}"/>
              </a:ext>
            </a:extLst>
          </p:cNvPr>
          <p:cNvSpPr txBox="1"/>
          <p:nvPr/>
        </p:nvSpPr>
        <p:spPr>
          <a:xfrm rot="17845748">
            <a:off x="1152330" y="4730233"/>
            <a:ext cx="259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Alino</a:t>
            </a:r>
            <a:r>
              <a:rPr lang="fr-CA" dirty="0"/>
              <a:t>-terreux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ADD6DA69-EDFA-F660-E585-82D68259FCE0}"/>
              </a:ext>
            </a:extLst>
          </p:cNvPr>
          <p:cNvSpPr txBox="1"/>
          <p:nvPr/>
        </p:nvSpPr>
        <p:spPr>
          <a:xfrm rot="17845748">
            <a:off x="5838630" y="4090153"/>
            <a:ext cx="259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halogène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454D97B1-88C5-07A2-5771-AB00CE206B52}"/>
              </a:ext>
            </a:extLst>
          </p:cNvPr>
          <p:cNvSpPr txBox="1"/>
          <p:nvPr/>
        </p:nvSpPr>
        <p:spPr>
          <a:xfrm>
            <a:off x="9633390" y="4295893"/>
            <a:ext cx="2598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Gaz inertes</a:t>
            </a:r>
          </a:p>
          <a:p>
            <a:r>
              <a:rPr lang="fr-CA" dirty="0"/>
              <a:t>&lt;gaz rares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C69F3EC-5ED5-F018-4CC5-ED1102C8EB1B}"/>
              </a:ext>
            </a:extLst>
          </p:cNvPr>
          <p:cNvSpPr txBox="1"/>
          <p:nvPr/>
        </p:nvSpPr>
        <p:spPr>
          <a:xfrm>
            <a:off x="2699190" y="57656"/>
            <a:ext cx="62602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6000" dirty="0"/>
              <a:t>Tableau Périodique</a:t>
            </a:r>
          </a:p>
        </p:txBody>
      </p:sp>
      <p:cxnSp>
        <p:nvCxnSpPr>
          <p:cNvPr id="35" name="Connecteur : en angle 34">
            <a:extLst>
              <a:ext uri="{FF2B5EF4-FFF2-40B4-BE49-F238E27FC236}">
                <a16:creationId xmlns:a16="http://schemas.microsoft.com/office/drawing/2014/main" id="{A4208782-823D-E5D6-3D20-6D2D1C9A77F0}"/>
              </a:ext>
            </a:extLst>
          </p:cNvPr>
          <p:cNvCxnSpPr>
            <a:cxnSpLocks/>
          </p:cNvCxnSpPr>
          <p:nvPr/>
        </p:nvCxnSpPr>
        <p:spPr>
          <a:xfrm rot="16200000" flipH="1">
            <a:off x="3326848" y="2450547"/>
            <a:ext cx="1783079" cy="1027265"/>
          </a:xfrm>
          <a:prstGeom prst="bentConnector3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1993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101</Words>
  <Application>Microsoft Office PowerPoint</Application>
  <PresentationFormat>Grand écran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Tableau périodique de Mendeleïv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Tableau périodique de Mendeleïv</dc:title>
  <dc:creator>sgiguere29 Samuel</dc:creator>
  <cp:lastModifiedBy>sgiguere29 Samuel</cp:lastModifiedBy>
  <cp:revision>1</cp:revision>
  <dcterms:created xsi:type="dcterms:W3CDTF">2024-01-18T22:12:40Z</dcterms:created>
  <dcterms:modified xsi:type="dcterms:W3CDTF">2024-01-18T23:17:50Z</dcterms:modified>
</cp:coreProperties>
</file>