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A55520-31C2-017E-E910-EE0497E33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3F6E04-93DC-2296-18A5-3E12317BE6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DEBA9B-2427-54E2-CD06-36771B176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8CA-5051-48FB-B3F2-3C2F9CC9F986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5D9701-7093-C3C8-1774-83FC281F5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F68BD7-6CB9-D02F-600F-814CF97A1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AA2B-C551-4D0C-802E-B4C44B9AF0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596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364931-202B-E71F-53AB-5F1E0B835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AC45DCE-F586-9C78-105E-8E1CA333E5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4FF602-F021-BA2A-E0EB-5CFEA02A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8CA-5051-48FB-B3F2-3C2F9CC9F986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82B190-8333-6937-E439-86B4E0341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A7219E-934E-1330-E541-229B7FADE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AA2B-C551-4D0C-802E-B4C44B9AF0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750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646B192-0443-8709-2D56-07332DBA64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C25EA7A-DB12-2F6B-7B31-D4E213DEB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5BCC71-AB0E-837A-935C-EE78536DB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8CA-5051-48FB-B3F2-3C2F9CC9F986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984EAC-CAB9-5586-D2C2-180A2EB3B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5F5CC7-426B-F2F7-0461-9ABF5112D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AA2B-C551-4D0C-802E-B4C44B9AF0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421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6145D9-0FCB-222C-D8ED-431292E1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C7EFA2-DC9D-C00F-BB08-BA0AA1B75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45D92B-B1DE-E6B3-B891-348BCA5D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8CA-5051-48FB-B3F2-3C2F9CC9F986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FBFFF7-DBF1-9D99-2C27-D8D40CEC5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580A31-BF2C-F84E-0F72-73A52F7A4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AA2B-C551-4D0C-802E-B4C44B9AF0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141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3D071A-60E8-AB77-45C5-5BC10C542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47FD95F-67C2-51DC-F7D8-2DC92DDCD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9390C4-B039-BB70-5641-5CC7FA64F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8CA-5051-48FB-B3F2-3C2F9CC9F986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2CA14C-D24F-D51B-15FF-E40F3E18E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4F97DA-0474-D0C4-DE24-6FD8E95E3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AA2B-C551-4D0C-802E-B4C44B9AF0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705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BBCB3D-7431-28C2-5C89-6D93DACEB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318036-3BB7-40B3-8527-28205EE41C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0930B9-8661-E3BC-5B89-607C6CB3B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062515-59CB-C68D-1A30-A48254D78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8CA-5051-48FB-B3F2-3C2F9CC9F986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8FC482-DB38-3B54-E43C-C7AFB549F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EA952A-4CE8-B732-4657-D1616FF5C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AA2B-C551-4D0C-802E-B4C44B9AF0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08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AF2344-C0B8-A54E-4825-CCBB929CF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A83C0C-AA17-6BAE-CD83-CCB3DC12B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47C381-4942-3595-5FBC-422541839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7747433-3AA0-1008-70C1-194764C859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78BAFF7-3C8E-4CAC-6AEC-987537CD0E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7BAEF5-50F0-5391-57A8-E546CDADE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8CA-5051-48FB-B3F2-3C2F9CC9F986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431D145-8EA2-2845-D92C-2F1F00B64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DBEC2F7-4D1F-FA02-B708-0C8788E22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AA2B-C551-4D0C-802E-B4C44B9AF0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8807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333F97-4C9F-6484-C2A7-57F25040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8EC5730-333C-E25C-40A2-01803D350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8CA-5051-48FB-B3F2-3C2F9CC9F986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4F14C6C-B253-3612-E6F9-56BC12F6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3382663-D407-720E-7A92-0B9560212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AA2B-C551-4D0C-802E-B4C44B9AF0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380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09779D-7C80-374B-6C51-82BEF55EB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8CA-5051-48FB-B3F2-3C2F9CC9F986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655B144-94F0-80C0-2F50-B5B14C235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27531C6-26A0-59DE-8389-64A3A75D2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AA2B-C551-4D0C-802E-B4C44B9AF0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185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7E949C-B5E4-97DE-4133-2EE8C13F6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9A0498-735E-B88D-D774-F005CF00B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FD5A1A-8227-4ED4-28FC-701D62C22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7CBFA7-1B1D-2929-7A13-E62421BA9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8CA-5051-48FB-B3F2-3C2F9CC9F986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AE4C20-B788-5739-84D3-1CF9A5B07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FC9ADC-A474-77C1-D3F1-E08746710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AA2B-C551-4D0C-802E-B4C44B9AF0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321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B7636B-7BFE-71CC-2CEE-97CC4AFDF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22187C5-3E97-828E-E538-2B6AAA7E44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2B1F1FC-061B-0C29-E944-C46CCF124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240CD0-E451-1EFB-9983-88A7CC210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8CA-5051-48FB-B3F2-3C2F9CC9F986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BAA4F-F521-CA21-D283-542A95720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3D266A-246F-89CA-6FF5-98ECDFD03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AA2B-C551-4D0C-802E-B4C44B9AF0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352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1892F5-3122-70D2-FD68-6B6805978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8489EF-4F7D-2E21-ED34-E487368E2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8E9E4E-3DF3-7B17-E90C-22C81D5BD0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BB98CA-5051-48FB-B3F2-3C2F9CC9F986}" type="datetimeFigureOut">
              <a:rPr lang="fr-CA" smtClean="0"/>
              <a:t>2024-04-25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42237C-AD3F-EB37-54D7-399A1DA03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7909EB-422F-BC84-CF41-16F9B0FD6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FAAA2B-C551-4D0C-802E-B4C44B9AF0B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954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E1DD4-179B-B015-9633-0BE8BF5D1C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Minéraux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C0B97B-C8CE-8472-9800-F4371AAF46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Samuel Giguère</a:t>
            </a:r>
          </a:p>
        </p:txBody>
      </p:sp>
    </p:spTree>
    <p:extLst>
      <p:ext uri="{BB962C8B-B14F-4D97-AF65-F5344CB8AC3E}">
        <p14:creationId xmlns:p14="http://schemas.microsoft.com/office/powerpoint/2010/main" val="238712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015015-6459-D027-C8D6-A4B93459A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minéral ayant la plus grande </a:t>
            </a:r>
            <a:r>
              <a:rPr lang="fr-CA" dirty="0" err="1"/>
              <a:t>durté</a:t>
            </a:r>
            <a:r>
              <a:rPr lang="fr-CA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02101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350378-4136-7EBB-3D68-28AEB6A71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Diamand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9571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1E6467-9B8E-B769-17EC-FB6BE669D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minéraux ayant un trait rouge-brun</a:t>
            </a:r>
          </a:p>
        </p:txBody>
      </p:sp>
    </p:spTree>
    <p:extLst>
      <p:ext uri="{BB962C8B-B14F-4D97-AF65-F5344CB8AC3E}">
        <p14:creationId xmlns:p14="http://schemas.microsoft.com/office/powerpoint/2010/main" val="1154613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01A25B-63DE-B67D-0E33-6A412E1D7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L’hématite</a:t>
            </a:r>
          </a:p>
        </p:txBody>
      </p:sp>
    </p:spTree>
    <p:extLst>
      <p:ext uri="{BB962C8B-B14F-4D97-AF65-F5344CB8AC3E}">
        <p14:creationId xmlns:p14="http://schemas.microsoft.com/office/powerpoint/2010/main" val="4187390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7D6EA5-2165-8F6D-AC09-87AC2513F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Un minéral étant </a:t>
            </a:r>
            <a:r>
              <a:rPr lang="fr-CA" dirty="0" err="1"/>
              <a:t>magn</a:t>
            </a:r>
            <a:r>
              <a:rPr lang="fr-CA" dirty="0"/>
              <a:t> +</a:t>
            </a:r>
          </a:p>
        </p:txBody>
      </p:sp>
    </p:spTree>
    <p:extLst>
      <p:ext uri="{BB962C8B-B14F-4D97-AF65-F5344CB8AC3E}">
        <p14:creationId xmlns:p14="http://schemas.microsoft.com/office/powerpoint/2010/main" val="621897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851913-9519-145A-4A52-ECAEBD0D9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magnétite</a:t>
            </a:r>
          </a:p>
        </p:txBody>
      </p:sp>
    </p:spTree>
    <p:extLst>
      <p:ext uri="{BB962C8B-B14F-4D97-AF65-F5344CB8AC3E}">
        <p14:creationId xmlns:p14="http://schemas.microsoft.com/office/powerpoint/2010/main" val="3920549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2C33A1-F466-789F-6E67-C740C7D45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minéral ayant une forte effervescence</a:t>
            </a:r>
          </a:p>
        </p:txBody>
      </p:sp>
    </p:spTree>
    <p:extLst>
      <p:ext uri="{BB962C8B-B14F-4D97-AF65-F5344CB8AC3E}">
        <p14:creationId xmlns:p14="http://schemas.microsoft.com/office/powerpoint/2010/main" val="3240953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D64D31-A235-200B-72D6-3D7DEBABE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Calcite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111457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34</Words>
  <Application>Microsoft Office PowerPoint</Application>
  <PresentationFormat>Grand écran</PresentationFormat>
  <Paragraphs>10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Thème Office</vt:lpstr>
      <vt:lpstr>Minéraux </vt:lpstr>
      <vt:lpstr>Le minéral ayant la plus grande durté?</vt:lpstr>
      <vt:lpstr>Diamand </vt:lpstr>
      <vt:lpstr>Le minéraux ayant un trait rouge-brun</vt:lpstr>
      <vt:lpstr>L’hématite</vt:lpstr>
      <vt:lpstr>Un minéral étant magn +</vt:lpstr>
      <vt:lpstr>magnétite</vt:lpstr>
      <vt:lpstr>Le minéral ayant une forte effervescence</vt:lpstr>
      <vt:lpstr>Calcite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Minéraux </dc:title>
  <dc:creator>sgiguere29 Samuel</dc:creator>
  <cp:lastModifiedBy>sgiguere29 Samuel</cp:lastModifiedBy>
  <cp:revision>1</cp:revision>
  <dcterms:created xsi:type="dcterms:W3CDTF">2024-04-25T18:59:31Z</dcterms:created>
  <dcterms:modified xsi:type="dcterms:W3CDTF">2024-04-25T19:07:25Z</dcterms:modified>
</cp:coreProperties>
</file>