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7912ED-1198-A8C4-9440-5EA4B032B8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4878B1D-930E-77A3-AB9F-5B8050A86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907832-708A-4D56-3835-DA97428AB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F83D-126D-45D4-A881-3E489D223B81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038883-13D5-A50A-EF2E-A61342187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1C5B96A-1E78-9F8D-A62C-4BA012CFF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AB52F-1FA1-4A22-B205-766A7134D08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45469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F9D1DA-F6D1-08AD-709F-6716BE400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0270070-8AD7-FC15-32DC-248D30FD3E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BDA701-1B24-3583-F041-C2A0F2F5A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F83D-126D-45D4-A881-3E489D223B81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5E00F91-CEE9-E23F-EBDB-8CA407581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0DCA905-6413-2503-492D-71356D090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AB52F-1FA1-4A22-B205-766A7134D08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91809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5BF5462-CD13-7D92-4106-EFA1E7586D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C58226F-2ACA-47EF-4940-087F5BC811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66C175-9627-8638-65E9-F8E182CB6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F83D-126D-45D4-A881-3E489D223B81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1F542B-E4EE-7989-90E6-AA724D943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D237F4-5911-5342-0156-2253B4DBB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AB52F-1FA1-4A22-B205-766A7134D08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98391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C9FB7B-0108-7C4D-CF6E-554F7117E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3B6A92B-EF32-FD78-DDAB-C5CF5BE5F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750246-F9CC-B5AC-43F7-180673F4E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F83D-126D-45D4-A881-3E489D223B81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83F6CED-65A8-5C8D-F63E-68F9B05C1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EFFD6C-2EC4-7D26-0159-C08F5A13C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AB52F-1FA1-4A22-B205-766A7134D08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87198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85C87D-EE30-3441-6F4A-A2747C9F3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DC7AAE2-B577-2966-83BB-454FB75B13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F4C18D-C2B9-3DED-EE9D-608911704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F83D-126D-45D4-A881-3E489D223B81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EB8B55-8CC5-1AA1-6509-0AF975FFE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D489A06-43D8-DEB4-32B8-48AEEA9E3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AB52F-1FA1-4A22-B205-766A7134D08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78495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D073B5-183F-DE8E-FC3B-8458B2C48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1F9261-2D69-1770-D148-C630529435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94A52B4-8ABE-13A1-1911-28F25633DE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C1DEF8C-2F74-24F7-E199-D0AA7F93C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F83D-126D-45D4-A881-3E489D223B81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DE8047A-E599-FDC1-4DAD-1C6D563F7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CE905DC-24B8-300A-1F18-4B9BDA2CA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AB52F-1FA1-4A22-B205-766A7134D08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94858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BD2979-9CE0-8E69-8BE3-4E7173C0B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401FFA0-CFB2-B1E9-EEFB-1C5CF3EA48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34225EB-40C5-AAEE-D4CB-B07BB52DE6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19E9669-4DF0-A91D-F29E-6B029FF6DC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0D448E5-44FB-D4A5-ADF1-B546C7DEEC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19883E0-7E0C-D82F-A783-63074FABA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F83D-126D-45D4-A881-3E489D223B81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6715B5E-8D4B-D40A-ECA5-F56B8FF2A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514BA52-EFCC-BB16-E264-C78F05F17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AB52F-1FA1-4A22-B205-766A7134D08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99503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E5C766-28AC-2F41-4DA3-471FF722D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5E93B2F-899B-0029-ABEE-D1C33B691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F83D-126D-45D4-A881-3E489D223B81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9FDCE93-9F06-B3CC-F650-6CD31087C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E412A58-C2B8-5677-C039-4321897FF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AB52F-1FA1-4A22-B205-766A7134D08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80854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0E6366D-0402-9BA2-54EA-57FB14A0C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F83D-126D-45D4-A881-3E489D223B81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28222CE-A887-F7FD-AEC9-712CE35D8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60A1BAF-589B-EA64-EDE5-249436C50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AB52F-1FA1-4A22-B205-766A7134D08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92980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E43641-45A4-BC70-F871-E52F31CD5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0BA97B-72BD-DBA1-EE1A-E81D78110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D59A39A-FF22-D6E0-1FAF-89107F8DEC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FC67C9D-AC02-1645-D986-907055CF1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F83D-126D-45D4-A881-3E489D223B81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DDE1AE5-0A85-F700-63FE-7157070A3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87AE173-428B-A834-318E-FDC686F90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AB52F-1FA1-4A22-B205-766A7134D08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27823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5A1AE6-A689-B2BF-8834-28EFD1ACA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C41D557-F415-DE6E-0DB1-E21F1946D0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9E84598-FD5B-743D-8D3D-A395C25D88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16DF5A0-2BFD-4A54-4594-5CD81C2BC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F83D-126D-45D4-A881-3E489D223B81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5FA08EF-1249-A2C0-80A8-4C5E324DD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44B21F9-9525-EA5B-9FDB-5E1DF08A9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AB52F-1FA1-4A22-B205-766A7134D08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95258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01C1F87-AF58-72EC-ABC6-7B96C3CDF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89E5F4E-E0BF-3F51-6811-8D26F8521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35A5A70-C20F-D0EE-C6FF-1678E2379D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EF83D-126D-45D4-A881-3E489D223B81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0578F1C-1131-9B65-6AC2-7C34314D4E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CE51257-1742-A8C5-3A05-023D02509B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AB52F-1FA1-4A22-B205-766A7134D08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2754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E91A7B-D9BF-CE6F-D2B5-57D27F9C8B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ITSS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68C16C2-625C-1967-DC27-84BD40A849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Fait par Samuel Giguère</a:t>
            </a:r>
          </a:p>
        </p:txBody>
      </p:sp>
    </p:spTree>
    <p:extLst>
      <p:ext uri="{BB962C8B-B14F-4D97-AF65-F5344CB8AC3E}">
        <p14:creationId xmlns:p14="http://schemas.microsoft.com/office/powerpoint/2010/main" val="1892056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366108-55BC-B57C-97E5-959122A43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Syphilis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C8FBA9-57F2-0F25-10D5-997C87CDF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  <a:p>
            <a:r>
              <a:rPr lang="fr-CA" dirty="0"/>
              <a:t>Nom scientifique: </a:t>
            </a:r>
            <a:r>
              <a:rPr lang="fr-CA" b="0" i="0" dirty="0">
                <a:solidFill>
                  <a:srgbClr val="040C28"/>
                </a:solidFill>
                <a:effectLst/>
                <a:latin typeface="Google Sans"/>
              </a:rPr>
              <a:t>Treponema pallidum </a:t>
            </a:r>
            <a:r>
              <a:rPr lang="fr-CA" b="0" i="0" dirty="0" err="1">
                <a:solidFill>
                  <a:srgbClr val="040C28"/>
                </a:solidFill>
                <a:effectLst/>
                <a:latin typeface="Google Sans"/>
              </a:rPr>
              <a:t>subsp</a:t>
            </a:r>
            <a:r>
              <a:rPr lang="fr-CA" b="0" i="0" dirty="0">
                <a:solidFill>
                  <a:srgbClr val="040C28"/>
                </a:solidFill>
                <a:effectLst/>
                <a:latin typeface="Google Sans"/>
              </a:rPr>
              <a:t> pallidum</a:t>
            </a:r>
            <a:endParaRPr lang="fr-CA" u="sng" dirty="0"/>
          </a:p>
          <a:p>
            <a:r>
              <a:rPr lang="fr-CA" dirty="0"/>
              <a:t>Transmission: relation sexuelle</a:t>
            </a:r>
          </a:p>
          <a:p>
            <a:r>
              <a:rPr lang="fr-CA" dirty="0"/>
              <a:t>Classification: virus</a:t>
            </a:r>
          </a:p>
          <a:p>
            <a:r>
              <a:rPr lang="fr-CA" dirty="0" err="1"/>
              <a:t>Trantement</a:t>
            </a:r>
            <a:r>
              <a:rPr lang="fr-CA" dirty="0"/>
              <a:t>: </a:t>
            </a:r>
            <a:r>
              <a:rPr lang="fr-CA" b="0" i="0" dirty="0">
                <a:solidFill>
                  <a:srgbClr val="040C28"/>
                </a:solidFill>
                <a:effectLst/>
                <a:latin typeface="Google Sans"/>
              </a:rPr>
              <a:t>injection</a:t>
            </a:r>
            <a:endParaRPr lang="fr-CA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F95B9044-34DE-C136-00F4-5AE6CF6DF1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4716" y="5027326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670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F37F61-8F71-A20D-69A0-3E2D3C390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Morpions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DE4D62F-E528-8373-1AAD-265796841969}"/>
              </a:ext>
            </a:extLst>
          </p:cNvPr>
          <p:cNvSpPr txBox="1"/>
          <p:nvPr/>
        </p:nvSpPr>
        <p:spPr>
          <a:xfrm>
            <a:off x="838200" y="1367522"/>
            <a:ext cx="730021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/>
              <a:t>Poux de pubis</a:t>
            </a:r>
          </a:p>
          <a:p>
            <a:endParaRPr lang="fr-CA" sz="2000" dirty="0"/>
          </a:p>
          <a:p>
            <a:r>
              <a:rPr lang="fr-CA" sz="2000" dirty="0" err="1"/>
              <a:t>Phtrius</a:t>
            </a:r>
            <a:r>
              <a:rPr lang="fr-CA" sz="2000" dirty="0"/>
              <a:t> pubis</a:t>
            </a:r>
          </a:p>
          <a:p>
            <a:endParaRPr lang="fr-CA" sz="2000" dirty="0"/>
          </a:p>
          <a:p>
            <a:r>
              <a:rPr lang="fr-CA" sz="2000" dirty="0" err="1"/>
              <a:t>Transmision</a:t>
            </a:r>
            <a:r>
              <a:rPr lang="fr-CA" sz="2000" dirty="0"/>
              <a:t>: relation sexuelle</a:t>
            </a:r>
          </a:p>
          <a:p>
            <a:endParaRPr lang="fr-CA" sz="2000" dirty="0"/>
          </a:p>
          <a:p>
            <a:r>
              <a:rPr lang="fr-CA" sz="2000" dirty="0"/>
              <a:t>Classification: parasite</a:t>
            </a:r>
          </a:p>
          <a:p>
            <a:endParaRPr lang="fr-CA" sz="2000" dirty="0"/>
          </a:p>
          <a:p>
            <a:r>
              <a:rPr lang="fr-CA" sz="2000" dirty="0"/>
              <a:t>Traitement: </a:t>
            </a:r>
            <a:r>
              <a:rPr lang="fr-CA" sz="2000" dirty="0" err="1"/>
              <a:t>champoi</a:t>
            </a:r>
            <a:endParaRPr lang="fr-CA" sz="20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E00B575-B0DE-7DD4-E26E-76DA647DDC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5182" y="1027906"/>
            <a:ext cx="2838450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213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366108-55BC-B57C-97E5-959122A43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VPH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C8FBA9-57F2-0F25-10D5-997C87CDF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Virus du </a:t>
            </a:r>
            <a:r>
              <a:rPr lang="fr-CA" b="0" i="0" dirty="0">
                <a:solidFill>
                  <a:srgbClr val="040C28"/>
                </a:solidFill>
                <a:effectLst/>
                <a:latin typeface="Google Sans"/>
              </a:rPr>
              <a:t>Papillomavirus </a:t>
            </a:r>
            <a:r>
              <a:rPr lang="fr-CA" dirty="0"/>
              <a:t>humains</a:t>
            </a:r>
          </a:p>
          <a:p>
            <a:r>
              <a:rPr lang="fr-CA" dirty="0"/>
              <a:t>Nom scientifique: </a:t>
            </a:r>
            <a:r>
              <a:rPr lang="fr-CA" b="0" i="0" dirty="0">
                <a:solidFill>
                  <a:srgbClr val="040C28"/>
                </a:solidFill>
                <a:effectLst/>
                <a:latin typeface="Google Sans"/>
              </a:rPr>
              <a:t>HPV</a:t>
            </a:r>
            <a:endParaRPr lang="fr-CA" dirty="0"/>
          </a:p>
          <a:p>
            <a:r>
              <a:rPr lang="fr-CA" dirty="0"/>
              <a:t>Classification: virus</a:t>
            </a:r>
          </a:p>
          <a:p>
            <a:r>
              <a:rPr lang="fr-CA" dirty="0"/>
              <a:t>Transmission relation sexuelle</a:t>
            </a:r>
          </a:p>
          <a:p>
            <a:r>
              <a:rPr lang="fr-CA" dirty="0"/>
              <a:t>Trantement: </a:t>
            </a:r>
            <a:r>
              <a:rPr lang="fr-CA" dirty="0" err="1"/>
              <a:t>vaccion</a:t>
            </a:r>
            <a:r>
              <a:rPr lang="fr-CA" dirty="0"/>
              <a:t>, laser ou </a:t>
            </a:r>
            <a:r>
              <a:rPr lang="fr-CA" dirty="0" err="1"/>
              <a:t>azole</a:t>
            </a:r>
            <a:r>
              <a:rPr lang="fr-CA" dirty="0"/>
              <a:t> liquide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FF35CE2-EFE8-42F0-2819-F2E5DF7BBD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0919" y="1540811"/>
            <a:ext cx="2966109" cy="2221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195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366108-55BC-B57C-97E5-959122A43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Herpès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C8FBA9-57F2-0F25-10D5-997C87CDF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Feux sauvages</a:t>
            </a:r>
          </a:p>
          <a:p>
            <a:r>
              <a:rPr lang="fr-CA" dirty="0"/>
              <a:t>Nom scientifique: </a:t>
            </a:r>
            <a:r>
              <a:rPr lang="fr-CA" u="sng" dirty="0"/>
              <a:t>Herpes simplex</a:t>
            </a:r>
          </a:p>
          <a:p>
            <a:r>
              <a:rPr lang="fr-CA" dirty="0"/>
              <a:t>Transmission: relation sexuelle</a:t>
            </a:r>
          </a:p>
          <a:p>
            <a:r>
              <a:rPr lang="fr-CA" dirty="0"/>
              <a:t>Classification: virus</a:t>
            </a:r>
          </a:p>
          <a:p>
            <a:r>
              <a:rPr lang="fr-CA" dirty="0"/>
              <a:t>Trantement: crème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F01AC20-5FA7-DAE8-12F7-69121C4B2F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0478" y="2286794"/>
            <a:ext cx="24765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542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366108-55BC-B57C-97E5-959122A43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Vaginite à levure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C8FBA9-57F2-0F25-10D5-997C87CDF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  <a:p>
            <a:r>
              <a:rPr lang="fr-CA" dirty="0"/>
              <a:t>Nom scientifique: </a:t>
            </a:r>
            <a:r>
              <a:rPr lang="fr-CA" dirty="0" err="1"/>
              <a:t>tricomonas</a:t>
            </a:r>
            <a:r>
              <a:rPr lang="fr-CA" dirty="0"/>
              <a:t> vaginal</a:t>
            </a:r>
            <a:endParaRPr lang="fr-CA" u="sng" dirty="0"/>
          </a:p>
          <a:p>
            <a:r>
              <a:rPr lang="fr-CA" dirty="0"/>
              <a:t>Transmission: relation sexuelle</a:t>
            </a:r>
          </a:p>
          <a:p>
            <a:r>
              <a:rPr lang="fr-CA" dirty="0"/>
              <a:t>Classification: protiste</a:t>
            </a:r>
          </a:p>
          <a:p>
            <a:r>
              <a:rPr lang="fr-CA" dirty="0"/>
              <a:t>Trantement: crème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090E6AD-BF2C-9F8D-4BBE-B3E33D96D1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8330" y="2276865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876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366108-55BC-B57C-97E5-959122A43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Hépatite B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C8FBA9-57F2-0F25-10D5-997C87CDF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jaunisse</a:t>
            </a:r>
          </a:p>
          <a:p>
            <a:r>
              <a:rPr lang="fr-CA" dirty="0"/>
              <a:t>Nom scientifique: VHB</a:t>
            </a:r>
            <a:endParaRPr lang="fr-CA" u="sng" dirty="0"/>
          </a:p>
          <a:p>
            <a:r>
              <a:rPr lang="fr-CA" dirty="0"/>
              <a:t>Transmission: relation sexuelle</a:t>
            </a:r>
          </a:p>
          <a:p>
            <a:r>
              <a:rPr lang="fr-CA" dirty="0"/>
              <a:t>Classification: virus</a:t>
            </a:r>
          </a:p>
          <a:p>
            <a:r>
              <a:rPr lang="fr-CA" dirty="0"/>
              <a:t>Trantement: vaccin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F98037F4-1B61-F8D4-445E-5D4FEF468F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4129" y="2557462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812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366108-55BC-B57C-97E5-959122A43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VIH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C8FBA9-57F2-0F25-10D5-997C87CDF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Sida </a:t>
            </a:r>
          </a:p>
          <a:p>
            <a:r>
              <a:rPr lang="fr-CA" dirty="0"/>
              <a:t>Nom scientifique: HIV</a:t>
            </a:r>
            <a:endParaRPr lang="fr-CA" u="sng" dirty="0"/>
          </a:p>
          <a:p>
            <a:r>
              <a:rPr lang="fr-CA" dirty="0"/>
              <a:t>Transmission: relation sexuelle</a:t>
            </a:r>
          </a:p>
          <a:p>
            <a:r>
              <a:rPr lang="fr-CA" dirty="0"/>
              <a:t>Classification: virus</a:t>
            </a:r>
          </a:p>
          <a:p>
            <a:r>
              <a:rPr lang="fr-CA" dirty="0"/>
              <a:t>Trantement:3 médicaments (trithérapie)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717E5F9-FE3A-E2FF-9BB6-08013039B7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8200" y="1963321"/>
            <a:ext cx="2590800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095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366108-55BC-B57C-97E5-959122A43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chlamydia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C8FBA9-57F2-0F25-10D5-997C87CDF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  <a:p>
            <a:r>
              <a:rPr lang="fr-CA" dirty="0"/>
              <a:t>Nom scientifique: </a:t>
            </a:r>
            <a:r>
              <a:rPr lang="fr-CA" u="sng" dirty="0"/>
              <a:t>Chlamydia trachomatis </a:t>
            </a:r>
          </a:p>
          <a:p>
            <a:r>
              <a:rPr lang="fr-CA" dirty="0"/>
              <a:t>Transmission: relation sexuelle </a:t>
            </a:r>
          </a:p>
          <a:p>
            <a:r>
              <a:rPr lang="fr-CA" dirty="0"/>
              <a:t>Classification: bactérie </a:t>
            </a:r>
          </a:p>
          <a:p>
            <a:r>
              <a:rPr lang="fr-CA" dirty="0"/>
              <a:t>Trantement: antibiotique 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59C9B93B-1BAD-2FFB-DED3-42BE00EB17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4457" y="3429000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551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366108-55BC-B57C-97E5-959122A43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gonorrhée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C8FBA9-57F2-0F25-10D5-997C87CDF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Chaude pisse</a:t>
            </a:r>
          </a:p>
          <a:p>
            <a:r>
              <a:rPr lang="fr-CA" dirty="0"/>
              <a:t>Nom scientifique: </a:t>
            </a:r>
            <a:r>
              <a:rPr lang="fr-CA" b="0" i="0" dirty="0">
                <a:solidFill>
                  <a:srgbClr val="040C28"/>
                </a:solidFill>
                <a:effectLst/>
                <a:latin typeface="Google Sans"/>
              </a:rPr>
              <a:t>Neisseria gonorrhoeae</a:t>
            </a:r>
            <a:endParaRPr lang="fr-CA" u="sng" dirty="0"/>
          </a:p>
          <a:p>
            <a:r>
              <a:rPr lang="fr-CA" dirty="0"/>
              <a:t>Transmission: relation sexuelle</a:t>
            </a:r>
          </a:p>
          <a:p>
            <a:r>
              <a:rPr lang="fr-CA" dirty="0"/>
              <a:t>Classification: bactérie</a:t>
            </a:r>
          </a:p>
          <a:p>
            <a:r>
              <a:rPr lang="fr-CA" dirty="0"/>
              <a:t>Trantement: antibiotique 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05125A5-DBF8-7D76-D8AE-35DA2456CF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3094" y="1825625"/>
            <a:ext cx="2171700" cy="210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11274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169</Words>
  <Application>Microsoft Office PowerPoint</Application>
  <PresentationFormat>Grand écran</PresentationFormat>
  <Paragraphs>60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Google Sans</vt:lpstr>
      <vt:lpstr>Thème Office</vt:lpstr>
      <vt:lpstr>ITSS</vt:lpstr>
      <vt:lpstr>Morpions </vt:lpstr>
      <vt:lpstr>VPH</vt:lpstr>
      <vt:lpstr>Herpès</vt:lpstr>
      <vt:lpstr>Vaginite à levure</vt:lpstr>
      <vt:lpstr>Hépatite B</vt:lpstr>
      <vt:lpstr>VIH</vt:lpstr>
      <vt:lpstr>chlamydia</vt:lpstr>
      <vt:lpstr>gonorrhée</vt:lpstr>
      <vt:lpstr>Syphilis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ITSS</dc:title>
  <dc:creator>sgiguere29 Samuel</dc:creator>
  <cp:lastModifiedBy>sgiguere29 Samuel</cp:lastModifiedBy>
  <cp:revision>2</cp:revision>
  <dcterms:created xsi:type="dcterms:W3CDTF">2023-11-30T20:07:17Z</dcterms:created>
  <dcterms:modified xsi:type="dcterms:W3CDTF">2023-12-01T16:48:18Z</dcterms:modified>
</cp:coreProperties>
</file>