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912ED-1198-A8C4-9440-5EA4B032B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878B1D-930E-77A3-AB9F-5B8050A86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907832-708A-4D56-3835-DA97428AB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038883-13D5-A50A-EF2E-A61342187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C5B96A-1E78-9F8D-A62C-4BA012CF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546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9D1DA-F6D1-08AD-709F-6716BE400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270070-8AD7-FC15-32DC-248D30FD3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BDA701-1B24-3583-F041-C2A0F2F5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E00F91-CEE9-E23F-EBDB-8CA40758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DCA905-6413-2503-492D-71356D09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180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BF5462-CD13-7D92-4106-EFA1E7586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58226F-2ACA-47EF-4940-087F5BC81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66C175-9627-8638-65E9-F8E182CB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1F542B-E4EE-7989-90E6-AA724D943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D237F4-5911-5342-0156-2253B4DB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839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C9FB7B-0108-7C4D-CF6E-554F7117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B6A92B-EF32-FD78-DDAB-C5CF5BE5F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50246-F9CC-B5AC-43F7-180673F4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3F6CED-65A8-5C8D-F63E-68F9B05C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EFFD6C-2EC4-7D26-0159-C08F5A13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719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85C87D-EE30-3441-6F4A-A2747C9F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C7AAE2-B577-2966-83BB-454FB75B1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F4C18D-C2B9-3DED-EE9D-60891170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EB8B55-8CC5-1AA1-6509-0AF975FFE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489A06-43D8-DEB4-32B8-48AEEA9E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849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073B5-183F-DE8E-FC3B-8458B2C48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1F9261-2D69-1770-D148-C63052943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4A52B4-8ABE-13A1-1911-28F25633D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1DEF8C-2F74-24F7-E199-D0AA7F93C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E8047A-E599-FDC1-4DAD-1C6D563F7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E905DC-24B8-300A-1F18-4B9BDA2C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485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D2979-9CE0-8E69-8BE3-4E7173C0B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01FFA0-CFB2-B1E9-EEFB-1C5CF3EA4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4225EB-40C5-AAEE-D4CB-B07BB52DE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9E9669-4DF0-A91D-F29E-6B029FF6D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0D448E5-44FB-D4A5-ADF1-B546C7DEE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9883E0-7E0C-D82F-A783-63074FABA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715B5E-8D4B-D40A-ECA5-F56B8FF2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514BA52-EFCC-BB16-E264-C78F05F17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950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E5C766-28AC-2F41-4DA3-471FF722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5E93B2F-899B-0029-ABEE-D1C33B69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FDCE93-9F06-B3CC-F650-6CD31087C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412A58-C2B8-5677-C039-4321897F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085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0E6366D-0402-9BA2-54EA-57FB14A0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28222CE-A887-F7FD-AEC9-712CE35D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0A1BAF-589B-EA64-EDE5-249436C50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29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E43641-45A4-BC70-F871-E52F31CD5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0BA97B-72BD-DBA1-EE1A-E81D78110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59A39A-FF22-D6E0-1FAF-89107F8DE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C67C9D-AC02-1645-D986-907055CF1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DE1AE5-0A85-F700-63FE-7157070A3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7AE173-428B-A834-318E-FDC686F9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782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5A1AE6-A689-B2BF-8834-28EFD1AC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41D557-F415-DE6E-0DB1-E21F1946D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9E84598-FD5B-743D-8D3D-A395C25D8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6DF5A0-2BFD-4A54-4594-5CD81C2B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FA08EF-1249-A2C0-80A8-4C5E324D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4B21F9-9525-EA5B-9FDB-5E1DF08A9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525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1C1F87-AF58-72EC-ABC6-7B96C3CD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9E5F4E-E0BF-3F51-6811-8D26F8521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5A5A70-C20F-D0EE-C6FF-1678E2379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F83D-126D-45D4-A881-3E489D223B81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578F1C-1131-9B65-6AC2-7C34314D4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E51257-1742-A8C5-3A05-023D02509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AB52F-1FA1-4A22-B205-766A7134D0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75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E91A7B-D9BF-CE6F-D2B5-57D27F9C8B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ITSS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8C16C2-625C-1967-DC27-84BD40A849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Samuel Giguère</a:t>
            </a:r>
          </a:p>
        </p:txBody>
      </p:sp>
    </p:spTree>
    <p:extLst>
      <p:ext uri="{BB962C8B-B14F-4D97-AF65-F5344CB8AC3E}">
        <p14:creationId xmlns:p14="http://schemas.microsoft.com/office/powerpoint/2010/main" val="1892056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Syphilis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  <a:p>
            <a:r>
              <a:rPr lang="fr-CA" dirty="0"/>
              <a:t>Nom scientifique: </a:t>
            </a:r>
            <a:r>
              <a:rPr lang="fr-CA" b="0" i="0" dirty="0">
                <a:solidFill>
                  <a:srgbClr val="040C28"/>
                </a:solidFill>
                <a:effectLst/>
                <a:latin typeface="Google Sans"/>
              </a:rPr>
              <a:t>Treponema pallidum </a:t>
            </a:r>
            <a:r>
              <a:rPr lang="fr-CA" b="0" i="0" dirty="0" err="1">
                <a:solidFill>
                  <a:srgbClr val="040C28"/>
                </a:solidFill>
                <a:effectLst/>
                <a:latin typeface="Google Sans"/>
              </a:rPr>
              <a:t>subsp</a:t>
            </a:r>
            <a:r>
              <a:rPr lang="fr-CA" b="0" i="0" dirty="0">
                <a:solidFill>
                  <a:srgbClr val="040C28"/>
                </a:solidFill>
                <a:effectLst/>
                <a:latin typeface="Google Sans"/>
              </a:rPr>
              <a:t> pallidum</a:t>
            </a:r>
            <a:endParaRPr lang="fr-CA" u="sng" dirty="0"/>
          </a:p>
          <a:p>
            <a:r>
              <a:rPr lang="fr-CA" dirty="0"/>
              <a:t>Transmission: relation sexuelle</a:t>
            </a:r>
          </a:p>
          <a:p>
            <a:r>
              <a:rPr lang="fr-CA" dirty="0"/>
              <a:t>Classification: virus</a:t>
            </a:r>
          </a:p>
          <a:p>
            <a:r>
              <a:rPr lang="fr-CA" dirty="0" err="1"/>
              <a:t>Trantement</a:t>
            </a:r>
            <a:r>
              <a:rPr lang="fr-CA" dirty="0"/>
              <a:t>: </a:t>
            </a:r>
            <a:r>
              <a:rPr lang="fr-CA" b="0" i="0" dirty="0">
                <a:solidFill>
                  <a:srgbClr val="040C28"/>
                </a:solidFill>
                <a:effectLst/>
                <a:latin typeface="Google Sans"/>
              </a:rPr>
              <a:t>injection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95B9044-34DE-C136-00F4-5AE6CF6DF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4716" y="502732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7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37F61-8F71-A20D-69A0-3E2D3C39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Morpions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DE4D62F-E528-8373-1AAD-265796841969}"/>
              </a:ext>
            </a:extLst>
          </p:cNvPr>
          <p:cNvSpPr txBox="1"/>
          <p:nvPr/>
        </p:nvSpPr>
        <p:spPr>
          <a:xfrm>
            <a:off x="838200" y="1367522"/>
            <a:ext cx="73002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Poux de pubis</a:t>
            </a:r>
          </a:p>
          <a:p>
            <a:endParaRPr lang="fr-CA" sz="2000" dirty="0"/>
          </a:p>
          <a:p>
            <a:r>
              <a:rPr lang="fr-CA" sz="2000" dirty="0" err="1"/>
              <a:t>Phtrius</a:t>
            </a:r>
            <a:r>
              <a:rPr lang="fr-CA" sz="2000" dirty="0"/>
              <a:t> pubis</a:t>
            </a:r>
          </a:p>
          <a:p>
            <a:endParaRPr lang="fr-CA" sz="2000" dirty="0"/>
          </a:p>
          <a:p>
            <a:r>
              <a:rPr lang="fr-CA" sz="2000" dirty="0" err="1"/>
              <a:t>Transmision</a:t>
            </a:r>
            <a:r>
              <a:rPr lang="fr-CA" sz="2000" dirty="0"/>
              <a:t>: relation sexuelle</a:t>
            </a:r>
          </a:p>
          <a:p>
            <a:endParaRPr lang="fr-CA" sz="2000" dirty="0"/>
          </a:p>
          <a:p>
            <a:r>
              <a:rPr lang="fr-CA" sz="2000" dirty="0"/>
              <a:t>Classification: parasite</a:t>
            </a:r>
          </a:p>
          <a:p>
            <a:endParaRPr lang="fr-CA" sz="2000" dirty="0"/>
          </a:p>
          <a:p>
            <a:r>
              <a:rPr lang="fr-CA" sz="2000" dirty="0"/>
              <a:t>Traitement: </a:t>
            </a:r>
            <a:r>
              <a:rPr lang="fr-CA" sz="2000" dirty="0" err="1"/>
              <a:t>champoi</a:t>
            </a:r>
            <a:endParaRPr lang="fr-CA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E00B575-B0DE-7DD4-E26E-76DA647DD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182" y="1027906"/>
            <a:ext cx="28384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21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VPH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Virus du </a:t>
            </a:r>
            <a:r>
              <a:rPr lang="fr-CA" b="0" i="0" dirty="0">
                <a:solidFill>
                  <a:srgbClr val="040C28"/>
                </a:solidFill>
                <a:effectLst/>
                <a:latin typeface="Google Sans"/>
              </a:rPr>
              <a:t>Papillomavirus </a:t>
            </a:r>
            <a:r>
              <a:rPr lang="fr-CA" dirty="0"/>
              <a:t>humains</a:t>
            </a:r>
          </a:p>
          <a:p>
            <a:r>
              <a:rPr lang="fr-CA" dirty="0"/>
              <a:t>Nom scientifique: </a:t>
            </a:r>
            <a:r>
              <a:rPr lang="fr-CA" b="0" i="0" dirty="0">
                <a:solidFill>
                  <a:srgbClr val="040C28"/>
                </a:solidFill>
                <a:effectLst/>
                <a:latin typeface="Google Sans"/>
              </a:rPr>
              <a:t>HPV</a:t>
            </a:r>
            <a:endParaRPr lang="fr-CA" dirty="0"/>
          </a:p>
          <a:p>
            <a:r>
              <a:rPr lang="fr-CA" dirty="0"/>
              <a:t>Classification: virus</a:t>
            </a:r>
          </a:p>
          <a:p>
            <a:r>
              <a:rPr lang="fr-CA" dirty="0"/>
              <a:t>Transmission relation sexuelle</a:t>
            </a:r>
          </a:p>
          <a:p>
            <a:r>
              <a:rPr lang="fr-CA" dirty="0"/>
              <a:t>Trantement: </a:t>
            </a:r>
            <a:r>
              <a:rPr lang="fr-CA" dirty="0" err="1"/>
              <a:t>vaccion</a:t>
            </a:r>
            <a:r>
              <a:rPr lang="fr-CA" dirty="0"/>
              <a:t>, laser ou </a:t>
            </a:r>
            <a:r>
              <a:rPr lang="fr-CA" dirty="0" err="1"/>
              <a:t>azole</a:t>
            </a:r>
            <a:r>
              <a:rPr lang="fr-CA" dirty="0"/>
              <a:t> liquide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FF35CE2-EFE8-42F0-2819-F2E5DF7BB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0919" y="1540811"/>
            <a:ext cx="2966109" cy="22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9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Herpès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Feux sauvages</a:t>
            </a:r>
          </a:p>
          <a:p>
            <a:r>
              <a:rPr lang="fr-CA" dirty="0"/>
              <a:t>Nom scientifique: </a:t>
            </a:r>
            <a:r>
              <a:rPr lang="fr-CA" u="sng" dirty="0"/>
              <a:t>Herpes simplex</a:t>
            </a:r>
          </a:p>
          <a:p>
            <a:r>
              <a:rPr lang="fr-CA" dirty="0"/>
              <a:t>Transmission: relation sexuelle</a:t>
            </a:r>
          </a:p>
          <a:p>
            <a:r>
              <a:rPr lang="fr-CA" dirty="0"/>
              <a:t>Classification: virus</a:t>
            </a:r>
          </a:p>
          <a:p>
            <a:r>
              <a:rPr lang="fr-CA" dirty="0"/>
              <a:t>Trantement: crème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F01AC20-5FA7-DAE8-12F7-69121C4B2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0478" y="2286794"/>
            <a:ext cx="2476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4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Vaginite à levure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  <a:p>
            <a:r>
              <a:rPr lang="fr-CA" dirty="0"/>
              <a:t>Nom scientifique: </a:t>
            </a:r>
            <a:r>
              <a:rPr lang="fr-CA" dirty="0" err="1"/>
              <a:t>tricomonas</a:t>
            </a:r>
            <a:r>
              <a:rPr lang="fr-CA" dirty="0"/>
              <a:t> vaginal</a:t>
            </a:r>
            <a:endParaRPr lang="fr-CA" u="sng" dirty="0"/>
          </a:p>
          <a:p>
            <a:r>
              <a:rPr lang="fr-CA" dirty="0"/>
              <a:t>Transmission: relation sexuelle</a:t>
            </a:r>
          </a:p>
          <a:p>
            <a:r>
              <a:rPr lang="fr-CA" dirty="0"/>
              <a:t>Classification: protiste</a:t>
            </a:r>
          </a:p>
          <a:p>
            <a:r>
              <a:rPr lang="fr-CA" dirty="0"/>
              <a:t>Trantement: crème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090E6AD-BF2C-9F8D-4BBE-B3E33D96D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8330" y="2276865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7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Hépatite 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jaunisse</a:t>
            </a:r>
          </a:p>
          <a:p>
            <a:r>
              <a:rPr lang="fr-CA" dirty="0"/>
              <a:t>Nom scientifique: VHB</a:t>
            </a:r>
            <a:endParaRPr lang="fr-CA" u="sng" dirty="0"/>
          </a:p>
          <a:p>
            <a:r>
              <a:rPr lang="fr-CA" dirty="0"/>
              <a:t>Transmission: relation sexuelle</a:t>
            </a:r>
          </a:p>
          <a:p>
            <a:r>
              <a:rPr lang="fr-CA" dirty="0"/>
              <a:t>Classification: virus</a:t>
            </a:r>
          </a:p>
          <a:p>
            <a:r>
              <a:rPr lang="fr-CA" dirty="0"/>
              <a:t>Trantement: vaccin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98037F4-1B61-F8D4-445E-5D4FEF468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4129" y="25574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1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VIH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Sida </a:t>
            </a:r>
          </a:p>
          <a:p>
            <a:r>
              <a:rPr lang="fr-CA" dirty="0"/>
              <a:t>Nom scientifique: HIV</a:t>
            </a:r>
            <a:endParaRPr lang="fr-CA" u="sng" dirty="0"/>
          </a:p>
          <a:p>
            <a:r>
              <a:rPr lang="fr-CA" dirty="0"/>
              <a:t>Transmission: relation sexuelle</a:t>
            </a:r>
          </a:p>
          <a:p>
            <a:r>
              <a:rPr lang="fr-CA" dirty="0"/>
              <a:t>Classification: virus</a:t>
            </a:r>
          </a:p>
          <a:p>
            <a:r>
              <a:rPr lang="fr-CA" dirty="0"/>
              <a:t>Trantement:3 médicaments (trithérapie)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717E5F9-FE3A-E2FF-9BB6-08013039B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8200" y="1963321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95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chlamydia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  <a:p>
            <a:r>
              <a:rPr lang="fr-CA" dirty="0"/>
              <a:t>Nom scientifique: </a:t>
            </a:r>
            <a:r>
              <a:rPr lang="fr-CA" u="sng" dirty="0"/>
              <a:t>Chlamydia trachomatis </a:t>
            </a:r>
          </a:p>
          <a:p>
            <a:r>
              <a:rPr lang="fr-CA" dirty="0"/>
              <a:t>Transmission: relation sexuelle </a:t>
            </a:r>
          </a:p>
          <a:p>
            <a:r>
              <a:rPr lang="fr-CA" dirty="0"/>
              <a:t>Classification: bactérie </a:t>
            </a:r>
          </a:p>
          <a:p>
            <a:r>
              <a:rPr lang="fr-CA" dirty="0"/>
              <a:t>Trantement: antibiotique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9C9B93B-1BAD-2FFB-DED3-42BE00EB1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4457" y="34290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51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66108-55BC-B57C-97E5-959122A4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gonorrhée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8FBA9-57F2-0F25-10D5-997C87CDF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Chaude pisse</a:t>
            </a:r>
          </a:p>
          <a:p>
            <a:r>
              <a:rPr lang="fr-CA" dirty="0"/>
              <a:t>Nom scientifique: </a:t>
            </a:r>
            <a:r>
              <a:rPr lang="fr-CA" b="0" i="0" dirty="0">
                <a:solidFill>
                  <a:srgbClr val="040C28"/>
                </a:solidFill>
                <a:effectLst/>
                <a:latin typeface="Google Sans"/>
              </a:rPr>
              <a:t>Neisseria gonorrhoeae</a:t>
            </a:r>
            <a:endParaRPr lang="fr-CA" u="sng" dirty="0"/>
          </a:p>
          <a:p>
            <a:r>
              <a:rPr lang="fr-CA" dirty="0"/>
              <a:t>Transmission: relation sexuelle</a:t>
            </a:r>
          </a:p>
          <a:p>
            <a:r>
              <a:rPr lang="fr-CA" dirty="0"/>
              <a:t>Classification: bactérie</a:t>
            </a:r>
          </a:p>
          <a:p>
            <a:r>
              <a:rPr lang="fr-CA" dirty="0"/>
              <a:t>Trantement: antibiotique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05125A5-DBF8-7D76-D8AE-35DA2456C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094" y="1825625"/>
            <a:ext cx="21717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1127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169</Words>
  <Application>Microsoft Office PowerPoint</Application>
  <PresentationFormat>Grand écran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Google Sans</vt:lpstr>
      <vt:lpstr>Thème Office</vt:lpstr>
      <vt:lpstr>ITSS</vt:lpstr>
      <vt:lpstr>Morpions </vt:lpstr>
      <vt:lpstr>VPH</vt:lpstr>
      <vt:lpstr>Herpès</vt:lpstr>
      <vt:lpstr>Vaginite à levure</vt:lpstr>
      <vt:lpstr>Hépatite B</vt:lpstr>
      <vt:lpstr>VIH</vt:lpstr>
      <vt:lpstr>chlamydia</vt:lpstr>
      <vt:lpstr>gonorrhée</vt:lpstr>
      <vt:lpstr>Syphilis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ITSS</dc:title>
  <dc:creator>sgiguere29 Samuel</dc:creator>
  <cp:lastModifiedBy>sgiguere29 Samuel</cp:lastModifiedBy>
  <cp:revision>2</cp:revision>
  <dcterms:created xsi:type="dcterms:W3CDTF">2023-11-30T20:07:17Z</dcterms:created>
  <dcterms:modified xsi:type="dcterms:W3CDTF">2023-12-01T16:48:18Z</dcterms:modified>
</cp:coreProperties>
</file>