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9DEE25-5E2A-4BA8-5B9D-3ADA276457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BA3EFF8-F43F-A377-58CB-2FC46DC36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80B620-42EE-173A-7B58-A09F99060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AC8F-0AF7-4CE3-A07A-A6F398FDF1ED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552AA8-91E3-74CF-6BEE-ECFB5B338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6C2C34-36E2-8B38-4B30-430AC1078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0382-0C71-4E3C-BE85-72CA2E52D9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34236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3937D0-B144-8C84-3798-E5F4496B5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26FF694-E01F-D703-5DE5-AEF414410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E12FAB-47AE-6441-F1D3-303F61049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AC8F-0AF7-4CE3-A07A-A6F398FDF1ED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FF6E7A-4861-4B61-4E44-80411B56E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D4F7E4-4E05-B6F9-E581-41A33AAF4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0382-0C71-4E3C-BE85-72CA2E52D9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46459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9205398-4D5C-FC2C-F9F8-9FDC1677A7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C7B8D85-63BC-625A-78D7-148C31F3CE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F5A504-A83F-8B78-3665-C248EF031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AC8F-0AF7-4CE3-A07A-A6F398FDF1ED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100A50-08DE-0A44-E581-368962E39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4DBD4E-72A6-CF64-06FB-4ED9A60C0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0382-0C71-4E3C-BE85-72CA2E52D9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036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75E52A-CA68-5969-BA1E-9F686D230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CD44EF-6169-E31A-ECE9-964F7157C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BC1F0E-CE33-44E9-4D97-39FF0FC56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AC8F-0AF7-4CE3-A07A-A6F398FDF1ED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FE88BD-CC4D-FA9F-10BF-A58DDC7F4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C9291F-73B5-A13B-765F-B59E584B1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0382-0C71-4E3C-BE85-72CA2E52D9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75363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AC747F-A701-1554-21AB-65C9F4960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4B23D42-2A05-122D-FC58-987DC3D53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26EEC4-530E-D8AC-5703-D1D2578D6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AC8F-0AF7-4CE3-A07A-A6F398FDF1ED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FE0482-F8EF-EC6A-67B7-75FA3F2AB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4F79DB-EE02-FE5D-734B-BB086929E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0382-0C71-4E3C-BE85-72CA2E52D9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933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F68507-12FE-1F6D-3AFA-F0AAFFF67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66DE70-BD83-D596-F3DE-BA5ECEE020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8A0BB9E-ABFF-9CED-BC4F-BEB7DF178B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983103-CF60-C466-787A-2D99389A5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AC8F-0AF7-4CE3-A07A-A6F398FDF1ED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60851B4-98C0-AFFF-E424-5FDE3D82E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DE512-108B-5919-99F5-DC24A80F6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0382-0C71-4E3C-BE85-72CA2E52D9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5461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F2C7AB-FB0F-6CC2-2BA8-D957479E8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31A1441-B52D-7FDF-BB1B-C3EC85266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48B31F6-B02D-6E25-B713-68E4C339B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DF7BAA5-B754-BA52-E379-95F3F77A69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D56796B-2A15-5B22-2EAE-8D249F1F32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A94565F-E384-5968-A8CD-DAA4B97D2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AC8F-0AF7-4CE3-A07A-A6F398FDF1ED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E652AEE-7CD1-A299-8528-7C699BA42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E5C95EA-DCAA-201B-318A-45633CF1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0382-0C71-4E3C-BE85-72CA2E52D9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686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EE7425-B7CF-491F-E1EA-AF6F88F49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46548D2-F131-6686-4763-6EFFFA29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AC8F-0AF7-4CE3-A07A-A6F398FDF1ED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8EA89D0-4E68-76EA-BA02-B53C72F7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F830D8F-59EC-9E59-F1FB-01F10A9AD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0382-0C71-4E3C-BE85-72CA2E52D9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3973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5DEF255-51E4-ACE8-42AE-F3C4975DD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AC8F-0AF7-4CE3-A07A-A6F398FDF1ED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A7F1459-F229-7418-7E13-F90B9618E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1DB0175-DF6B-F0AF-7F67-81541581F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0382-0C71-4E3C-BE85-72CA2E52D9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328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F71639-EC74-2130-C89D-4717B887B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111110-F407-E096-40A6-D21CAF9F7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224F702-1FD1-3463-3FF3-4C866D048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242379E-CC25-2DEC-6E4E-EC7918364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AC8F-0AF7-4CE3-A07A-A6F398FDF1ED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39C59E9-5051-8F57-DD92-6CBA0F2AA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F1D28A4-8D1C-F953-07C7-983F47403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0382-0C71-4E3C-BE85-72CA2E52D9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4151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9858D7-FAFD-3181-F227-D5C2CC797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EBEAC7D-CDE5-9C1E-81AC-CB6F6D75FD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024E28D-8D5A-944A-BDAD-18B5C8F85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2A7E08D-9471-ED44-31BB-6B970F53E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AC8F-0AF7-4CE3-A07A-A6F398FDF1ED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FDFEBDF-F0E3-EEF5-3AD7-1D6FF946E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E27E33-0612-ED40-9324-7EEA6CA9B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50382-0C71-4E3C-BE85-72CA2E52D9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5026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33E1E61-1D60-ED95-69B0-075B3216D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520A06-01B0-CCAB-7B53-CE51772A6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33D761-AC4F-D782-0A9C-CAE57A1959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DAC8F-0AF7-4CE3-A07A-A6F398FDF1ED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72E82C-3826-D458-E797-761E489D4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069D44-2E6C-5BFC-664B-4200ECF1A5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50382-0C71-4E3C-BE85-72CA2E52D9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7693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CB54DCCA-7DC7-CAC2-0645-8705A9A02DA1}"/>
              </a:ext>
            </a:extLst>
          </p:cNvPr>
          <p:cNvSpPr/>
          <p:nvPr/>
        </p:nvSpPr>
        <p:spPr>
          <a:xfrm>
            <a:off x="8454452" y="2578308"/>
            <a:ext cx="3507699" cy="307298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EC5328A7-116A-53C0-6C4B-8F50819B5EA3}"/>
              </a:ext>
            </a:extLst>
          </p:cNvPr>
          <p:cNvSpPr/>
          <p:nvPr/>
        </p:nvSpPr>
        <p:spPr>
          <a:xfrm>
            <a:off x="9039069" y="3060256"/>
            <a:ext cx="2353456" cy="200641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1B2449B-9E72-D043-3D45-5D69280AE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14793"/>
            <a:ext cx="9144000" cy="991615"/>
          </a:xfrm>
        </p:spPr>
        <p:txBody>
          <a:bodyPr/>
          <a:lstStyle/>
          <a:p>
            <a:r>
              <a:rPr lang="fr-CA" dirty="0"/>
              <a:t>Soufre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D55E58F-F7A6-7446-9577-79B2FBC7B5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43987"/>
            <a:ext cx="9144000" cy="3713813"/>
          </a:xfrm>
        </p:spPr>
        <p:txBody>
          <a:bodyPr/>
          <a:lstStyle/>
          <a:p>
            <a:pPr algn="l"/>
            <a:r>
              <a:rPr lang="fr-CA" dirty="0"/>
              <a:t>- Symbole = S</a:t>
            </a:r>
          </a:p>
          <a:p>
            <a:pPr algn="l"/>
            <a:r>
              <a:rPr lang="fr-CA" dirty="0"/>
              <a:t>- case 16</a:t>
            </a:r>
          </a:p>
          <a:p>
            <a:pPr algn="l"/>
            <a:r>
              <a:rPr lang="fr-CA" dirty="0"/>
              <a:t>- masse 32</a:t>
            </a:r>
          </a:p>
          <a:p>
            <a:pPr algn="l"/>
            <a:r>
              <a:rPr lang="fr-CA" dirty="0"/>
              <a:t>- protons = 16</a:t>
            </a:r>
          </a:p>
          <a:p>
            <a:pPr algn="l"/>
            <a:r>
              <a:rPr lang="fr-CA" dirty="0"/>
              <a:t>-élément = 16</a:t>
            </a:r>
          </a:p>
          <a:p>
            <a:pPr algn="l"/>
            <a:r>
              <a:rPr lang="fr-CA" dirty="0"/>
              <a:t>- neutron = 16</a:t>
            </a:r>
          </a:p>
          <a:p>
            <a:pPr algn="l"/>
            <a:endParaRPr lang="fr-CA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A53DDC2B-F31F-464F-6970-FC62D27AD1BD}"/>
              </a:ext>
            </a:extLst>
          </p:cNvPr>
          <p:cNvSpPr/>
          <p:nvPr/>
        </p:nvSpPr>
        <p:spPr>
          <a:xfrm>
            <a:off x="9398833" y="3357795"/>
            <a:ext cx="1633928" cy="142406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8290A04-95E1-88DE-666E-2288754FA8BE}"/>
              </a:ext>
            </a:extLst>
          </p:cNvPr>
          <p:cNvSpPr txBox="1"/>
          <p:nvPr/>
        </p:nvSpPr>
        <p:spPr>
          <a:xfrm>
            <a:off x="8454452" y="5516380"/>
            <a:ext cx="293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.) 2é)8é)6é)</a:t>
            </a:r>
          </a:p>
        </p:txBody>
      </p:sp>
    </p:spTree>
    <p:extLst>
      <p:ext uri="{BB962C8B-B14F-4D97-AF65-F5344CB8AC3E}">
        <p14:creationId xmlns:p14="http://schemas.microsoft.com/office/powerpoint/2010/main" val="19928572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30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Soufre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Soufre</dc:title>
  <dc:creator>sgiguere29 Samuel</dc:creator>
  <cp:lastModifiedBy>sgiguere29 Samuel</cp:lastModifiedBy>
  <cp:revision>1</cp:revision>
  <dcterms:created xsi:type="dcterms:W3CDTF">2024-01-22T14:09:07Z</dcterms:created>
  <dcterms:modified xsi:type="dcterms:W3CDTF">2024-01-22T14:30:56Z</dcterms:modified>
</cp:coreProperties>
</file>