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49A271-7E44-AE7B-4AFE-18EF2DCC2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8747EE-DC72-78C7-6F44-6EC87993B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02DDDC-F3C7-702A-B400-F7CF6101E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D0C6-FF26-49EC-913F-A8AD958D0C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5B6654-E273-44D7-4A91-8F63ECEA3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F78749-34E2-5DD5-B949-F8B0D5A7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57D2-035D-47B0-9460-0303DD84AE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913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C8263D-3FC8-AB32-D91E-7BBA89B0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71ECF2-FA34-43E1-5123-5CCED92F2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B2A7FE-7705-4BF5-5D92-FBB28CD21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D0C6-FF26-49EC-913F-A8AD958D0C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7B0914-401B-0289-2527-9AAE2761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A575A0-B947-71F9-F033-578E7E702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57D2-035D-47B0-9460-0303DD84AE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070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7EE092-34A3-AAAE-7100-6D96B40FA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6BF2A1-D213-1951-C9B5-737FA597B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BF555B-AFA4-941C-4897-9EAE135B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D0C6-FF26-49EC-913F-A8AD958D0C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F8C0F5-83C8-05CC-4F04-A4C1EDC0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57A24-975E-7F83-EE75-AF445014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57D2-035D-47B0-9460-0303DD84AE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5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BECF0A-6FD4-8CA6-4602-15EFB0DC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580A60-53B5-499F-4F6C-99C1DEA18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F7AC78-910B-BBED-FC96-37E9274A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D0C6-FF26-49EC-913F-A8AD958D0C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B92E44-78F1-23AC-3C37-22061B348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FB8C5F-8CEE-25B8-E17E-91AC6E758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57D2-035D-47B0-9460-0303DD84AE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179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C24F71-878F-69C2-565E-ADD21F46E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38C857-7C54-F17B-7765-9F33A823B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A8A0C1-B92F-278B-1065-C321E662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D0C6-FF26-49EC-913F-A8AD958D0C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388C2D-347E-9973-17C9-80AA8C4D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151E28-1C10-BBDC-A737-D7B295C55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57D2-035D-47B0-9460-0303DD84AE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873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EBD02A-DBEA-084C-B3C0-47A0FD3F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71FF1C-24A7-F090-CEDC-459AD2E57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C16FF4-2F41-8797-A7D9-93F27C7C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88FEF4-ECD7-CE17-E469-0C0E9FA1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D0C6-FF26-49EC-913F-A8AD958D0C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514181-B399-E0FB-FA9E-8E36FD4DB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DD4D47-4024-677C-4160-DAB82E2A7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57D2-035D-47B0-9460-0303DD84AE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771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3FB7D2-FAEA-1EF2-F957-61548A4D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9A80FF-D078-89D3-E248-EA8E770AF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08FE6F-9E2C-FBC2-C145-570D8243D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163E7A6-579E-D4B5-7C07-8127A8C67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8D34409-A129-BC64-23F9-37191BA62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363458A-A340-7633-4C05-A24599FD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D0C6-FF26-49EC-913F-A8AD958D0C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AA71B19-DC4A-F44A-67AE-F43E75C1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0E1B923-E24C-C339-A179-CD89801E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57D2-035D-47B0-9460-0303DD84AE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026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6FF02F-AC62-502D-D88B-07C5E4652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A57D7C2-8730-D600-F88D-24C16522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D0C6-FF26-49EC-913F-A8AD958D0C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39FE0E8-2BF3-7FE3-71CB-33D99508F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A5EB36-6D03-3E2D-3CA3-3E748BAA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57D2-035D-47B0-9460-0303DD84AE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262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55687C4-E732-0284-D0E4-EA725EA8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D0C6-FF26-49EC-913F-A8AD958D0C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8065D6-FF18-B694-3483-FAB5DFAA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4496C7-AFAB-6DF9-53F6-0A1AA8B4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57D2-035D-47B0-9460-0303DD84AE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768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2FF00-AE44-040E-3C94-001DA5CBD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CD1FEB-48B4-D189-0F15-74B782E8B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C80C4B-3AF9-4CBC-2940-EDCB17431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6579F0-7F74-3C84-C936-2F9D4829C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D0C6-FF26-49EC-913F-A8AD958D0C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245A63-E9B8-4D3B-1679-CD1B3465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CD7995-FB12-74FD-8355-AA26ACE4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57D2-035D-47B0-9460-0303DD84AE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30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F07706-3918-929E-4CE6-B87AF7ACE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C6029C-C667-ADA0-771A-BA89BE109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27FFEE-3516-9C86-96F2-B810D9B33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8EB3AE-313B-20FE-9525-907058C0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D0C6-FF26-49EC-913F-A8AD958D0C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DDEC0A-59E6-812E-85D6-1FB4E318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517DDE-0A7F-AE74-3427-2D94239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57D2-035D-47B0-9460-0303DD84AE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838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DE6985F-016A-6257-3470-61F766CD6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0F890A-6AA7-2904-53EA-747EC542F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654AD1-4F67-1C96-794A-A29FE060B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3D0C6-FF26-49EC-913F-A8AD958D0C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EDC91A-266E-1F82-125E-BB13188063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98870E-6D55-D9CD-C38D-FD33E0CAC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57D2-035D-47B0-9460-0303DD84AE3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518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C03700-C5ED-15F5-7E1A-A403DDE83C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contraception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459588-2A26-7914-636B-53B52C98C5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Samuel </a:t>
            </a:r>
            <a:r>
              <a:rPr lang="fr-CA" dirty="0" err="1"/>
              <a:t>Ggiuère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0942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923A7-469F-E9F1-5BC7-DDCBD9342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C’est quoi ça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F2168AF-2A41-A393-C520-4FC821AE7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5" y="2019300"/>
            <a:ext cx="16192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17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6073B-11EF-B6FE-98FC-5E783F1B5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Timbre contraceptif</a:t>
            </a:r>
          </a:p>
        </p:txBody>
      </p:sp>
    </p:spTree>
    <p:extLst>
      <p:ext uri="{BB962C8B-B14F-4D97-AF65-F5344CB8AC3E}">
        <p14:creationId xmlns:p14="http://schemas.microsoft.com/office/powerpoint/2010/main" val="293429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FA564B-C1F3-68D2-892E-839D9961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Vasectomie (c’est quoi)</a:t>
            </a:r>
          </a:p>
        </p:txBody>
      </p:sp>
    </p:spTree>
    <p:extLst>
      <p:ext uri="{BB962C8B-B14F-4D97-AF65-F5344CB8AC3E}">
        <p14:creationId xmlns:p14="http://schemas.microsoft.com/office/powerpoint/2010/main" val="600994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F74613-51D1-CECE-AA8F-002ED9CB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Opération pour sectionner le canal déférent</a:t>
            </a:r>
          </a:p>
        </p:txBody>
      </p:sp>
    </p:spTree>
    <p:extLst>
      <p:ext uri="{BB962C8B-B14F-4D97-AF65-F5344CB8AC3E}">
        <p14:creationId xmlns:p14="http://schemas.microsoft.com/office/powerpoint/2010/main" val="3691420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5787BA-0959-4E07-82BA-B758F6A9D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07915"/>
          </a:xfrm>
        </p:spPr>
        <p:txBody>
          <a:bodyPr/>
          <a:lstStyle/>
          <a:p>
            <a:r>
              <a:rPr lang="fr-CA" dirty="0"/>
              <a:t>contraceptif </a:t>
            </a:r>
            <a:r>
              <a:rPr lang="fr-CA" dirty="0" err="1"/>
              <a:t>ajectible</a:t>
            </a:r>
            <a:r>
              <a:rPr lang="fr-CA" dirty="0"/>
              <a:t> (combien de mois entre chacun des dose)</a:t>
            </a:r>
          </a:p>
        </p:txBody>
      </p:sp>
    </p:spTree>
    <p:extLst>
      <p:ext uri="{BB962C8B-B14F-4D97-AF65-F5344CB8AC3E}">
        <p14:creationId xmlns:p14="http://schemas.microsoft.com/office/powerpoint/2010/main" val="2951091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E6F916-9CA1-7353-420B-6546A7AC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Toute les 3 mois</a:t>
            </a:r>
          </a:p>
        </p:txBody>
      </p:sp>
    </p:spTree>
    <p:extLst>
      <p:ext uri="{BB962C8B-B14F-4D97-AF65-F5344CB8AC3E}">
        <p14:creationId xmlns:p14="http://schemas.microsoft.com/office/powerpoint/2010/main" val="2381456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26A402-1FC4-F36B-FBC5-54D433A43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82795"/>
          </a:xfrm>
        </p:spPr>
        <p:txBody>
          <a:bodyPr/>
          <a:lstStyle/>
          <a:p>
            <a:r>
              <a:rPr lang="fr-CA" dirty="0"/>
              <a:t>Opération pour sectionner le canal déférent (C’est quoi)</a:t>
            </a:r>
          </a:p>
        </p:txBody>
      </p:sp>
    </p:spTree>
    <p:extLst>
      <p:ext uri="{BB962C8B-B14F-4D97-AF65-F5344CB8AC3E}">
        <p14:creationId xmlns:p14="http://schemas.microsoft.com/office/powerpoint/2010/main" val="175379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5F114E-0CD1-59F7-B42B-F17A54E67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Ligature des trompes</a:t>
            </a:r>
          </a:p>
        </p:txBody>
      </p:sp>
    </p:spTree>
    <p:extLst>
      <p:ext uri="{BB962C8B-B14F-4D97-AF65-F5344CB8AC3E}">
        <p14:creationId xmlns:p14="http://schemas.microsoft.com/office/powerpoint/2010/main" val="234470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ADCB1C-80FA-1F22-2CA8-FD8899F1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Pilule du </a:t>
            </a:r>
            <a:r>
              <a:rPr lang="fr-CA" dirty="0" err="1"/>
              <a:t>ledemain</a:t>
            </a:r>
            <a:r>
              <a:rPr lang="fr-CA" dirty="0"/>
              <a:t> (autre nom)</a:t>
            </a:r>
          </a:p>
        </p:txBody>
      </p:sp>
    </p:spTree>
    <p:extLst>
      <p:ext uri="{BB962C8B-B14F-4D97-AF65-F5344CB8AC3E}">
        <p14:creationId xmlns:p14="http://schemas.microsoft.com/office/powerpoint/2010/main" val="218352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C1399-3DCC-921F-EA0B-0C47649EA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REP : Contraception d’urgence</a:t>
            </a:r>
          </a:p>
        </p:txBody>
      </p:sp>
    </p:spTree>
    <p:extLst>
      <p:ext uri="{BB962C8B-B14F-4D97-AF65-F5344CB8AC3E}">
        <p14:creationId xmlns:p14="http://schemas.microsoft.com/office/powerpoint/2010/main" val="219655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CC50F-6E53-5D2D-5C78-E9FF27753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Condom (</a:t>
            </a:r>
            <a:r>
              <a:rPr lang="fr-CA" dirty="0" err="1"/>
              <a:t>difinition</a:t>
            </a:r>
            <a:r>
              <a:rPr lang="fr-C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484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26222-AF20-51B1-19CD-953AE7E22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REP : </a:t>
            </a:r>
            <a:r>
              <a:rPr lang="fr-CA" dirty="0" err="1"/>
              <a:t>envelope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055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06B8BE-7728-A3B8-9F92-AC031AAF4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C’est quoi ça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30F7A35-18D5-F594-9687-C526B8078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18288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7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D348A-A5B3-9C05-29B6-BB5379AA8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REP : stérilet</a:t>
            </a:r>
          </a:p>
        </p:txBody>
      </p:sp>
    </p:spTree>
    <p:extLst>
      <p:ext uri="{BB962C8B-B14F-4D97-AF65-F5344CB8AC3E}">
        <p14:creationId xmlns:p14="http://schemas.microsoft.com/office/powerpoint/2010/main" val="2085416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C0C174-FB9A-D429-BAB3-B70A057C7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Pillule</a:t>
            </a:r>
            <a:r>
              <a:rPr lang="fr-CA" dirty="0"/>
              <a:t> contraceptive ( </a:t>
            </a:r>
            <a:r>
              <a:rPr lang="fr-CA" dirty="0" err="1"/>
              <a:t>éficasité</a:t>
            </a:r>
            <a:r>
              <a:rPr lang="fr-CA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340974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0AFB7-B12A-40DA-A719-E2813062B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REP : 99,5%</a:t>
            </a:r>
          </a:p>
        </p:txBody>
      </p:sp>
    </p:spTree>
    <p:extLst>
      <p:ext uri="{BB962C8B-B14F-4D97-AF65-F5344CB8AC3E}">
        <p14:creationId xmlns:p14="http://schemas.microsoft.com/office/powerpoint/2010/main" val="11921675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82</Words>
  <Application>Microsoft Office PowerPoint</Application>
  <PresentationFormat>Grand écran</PresentationFormat>
  <Paragraphs>18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contraception</vt:lpstr>
      <vt:lpstr>Pilule du ledemain (autre nom)</vt:lpstr>
      <vt:lpstr>REP : Contraception d’urgence</vt:lpstr>
      <vt:lpstr>Condom (difinition)</vt:lpstr>
      <vt:lpstr>REP : envelope</vt:lpstr>
      <vt:lpstr>C’est quoi ça</vt:lpstr>
      <vt:lpstr>REP : stérilet</vt:lpstr>
      <vt:lpstr>Pillule contraceptive ( éficasité )</vt:lpstr>
      <vt:lpstr>REP : 99,5%</vt:lpstr>
      <vt:lpstr>C’est quoi ça</vt:lpstr>
      <vt:lpstr>Timbre contraceptif</vt:lpstr>
      <vt:lpstr>Vasectomie (c’est quoi)</vt:lpstr>
      <vt:lpstr>Opération pour sectionner le canal déférent</vt:lpstr>
      <vt:lpstr>contraceptif ajectible (combien de mois entre chacun des dose)</vt:lpstr>
      <vt:lpstr>Toute les 3 mois</vt:lpstr>
      <vt:lpstr>Opération pour sectionner le canal déférent (C’est quoi)</vt:lpstr>
      <vt:lpstr>Ligature des trompes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contraception</dc:title>
  <dc:creator>sgiguere29 Samuel</dc:creator>
  <cp:lastModifiedBy>sgiguere29 Samuel</cp:lastModifiedBy>
  <cp:revision>1</cp:revision>
  <dcterms:created xsi:type="dcterms:W3CDTF">2023-12-01T20:03:07Z</dcterms:created>
  <dcterms:modified xsi:type="dcterms:W3CDTF">2023-12-01T20:16:32Z</dcterms:modified>
</cp:coreProperties>
</file>