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80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F49A271-7E44-AE7B-4AFE-18EF2DCC222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888747EE-DC72-78C7-6F44-6EC87993B74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E02DDDC-F3C7-702A-B400-F7CF6101EF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3D0C6-FF26-49EC-913F-A8AD958D0CDE}" type="datetimeFigureOut">
              <a:rPr lang="fr-CA" smtClean="0"/>
              <a:t>2023-12-01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45B6654-E273-44D7-4A91-8F63ECEA3E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EF78749-34E2-5DD5-B949-F8B0D5A707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357D2-035D-47B0-9460-0303DD84AE3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7691308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8C8263D-3FC8-AB32-D91E-7BBA89B037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8671ECF2-FA34-43E1-5123-5CCED92F25A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2B2A7FE-7705-4BF5-5D92-FBB28CD21A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3D0C6-FF26-49EC-913F-A8AD958D0CDE}" type="datetimeFigureOut">
              <a:rPr lang="fr-CA" smtClean="0"/>
              <a:t>2023-12-01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97B0914-401B-0289-2527-9AAE2761BC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7A575A0-B947-71F9-F033-578E7E7026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357D2-035D-47B0-9460-0303DD84AE3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1507044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487EE092-34A3-AAAE-7100-6D96B40FAAB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DD6BF2A1-D213-1951-C9B5-737FA597B33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ABF555B-AFA4-941C-4897-9EAE135B47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3D0C6-FF26-49EC-913F-A8AD958D0CDE}" type="datetimeFigureOut">
              <a:rPr lang="fr-CA" smtClean="0"/>
              <a:t>2023-12-01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2F8C0F5-83C8-05CC-4F04-A4C1EDC00E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8B57A24-975E-7F83-EE75-AF4450141A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357D2-035D-47B0-9460-0303DD84AE3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94505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CBECF0A-6FD4-8CA6-4602-15EFB0DC4B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1580A60-53B5-499F-4F6C-99C1DEA18E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FF7AC78-910B-BBED-FC96-37E9274A8A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3D0C6-FF26-49EC-913F-A8AD958D0CDE}" type="datetimeFigureOut">
              <a:rPr lang="fr-CA" smtClean="0"/>
              <a:t>2023-12-01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2B92E44-78F1-23AC-3C37-22061B3482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8FB8C5F-8CEE-25B8-E17E-91AC6E758D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357D2-035D-47B0-9460-0303DD84AE3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0817927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7C24F71-878F-69C2-565E-ADD21F46E8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238C857-7C54-F17B-7765-9F33A823BB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1A8A0C1-B92F-278B-1065-C321E66288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3D0C6-FF26-49EC-913F-A8AD958D0CDE}" type="datetimeFigureOut">
              <a:rPr lang="fr-CA" smtClean="0"/>
              <a:t>2023-12-01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4388C2D-347E-9973-17C9-80AA8C4D5C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1151E28-1C10-BBDC-A737-D7B295C559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357D2-035D-47B0-9460-0303DD84AE3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9587315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0EBD02A-DBEA-084C-B3C0-47A0FD3FB5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771FF1C-24A7-F090-CEDC-459AD2E5797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FEC16FF4-2F41-8797-A7D9-93F27C7CC7F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8F88FEF4-ECD7-CE17-E469-0C0E9FA18E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3D0C6-FF26-49EC-913F-A8AD958D0CDE}" type="datetimeFigureOut">
              <a:rPr lang="fr-CA" smtClean="0"/>
              <a:t>2023-12-01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37514181-B399-E0FB-FA9E-8E36FD4DB5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51DD4D47-4024-677C-4160-DAB82E2A70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357D2-035D-47B0-9460-0303DD84AE3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2177130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B3FB7D2-FAEA-1EF2-F957-61548A4DDD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649A80FF-D078-89D3-E248-EA8E770AF5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0908FE6F-9E2C-FBC2-C145-570D8243D4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0163E7A6-579E-D4B5-7C07-8127A8C67BD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48D34409-A129-BC64-23F9-37191BA623A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2363458A-A340-7633-4C05-A24599FD9F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3D0C6-FF26-49EC-913F-A8AD958D0CDE}" type="datetimeFigureOut">
              <a:rPr lang="fr-CA" smtClean="0"/>
              <a:t>2023-12-01</a:t>
            </a:fld>
            <a:endParaRPr lang="fr-CA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2AA71B19-DC4A-F44A-67AE-F43E75C10B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C0E1B923-E24C-C339-A179-CD89801E15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357D2-035D-47B0-9460-0303DD84AE3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5702665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A6FF02F-AC62-502D-D88B-07C5E4652D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2A57D7C2-8730-D600-F88D-24C165226E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3D0C6-FF26-49EC-913F-A8AD958D0CDE}" type="datetimeFigureOut">
              <a:rPr lang="fr-CA" smtClean="0"/>
              <a:t>2023-12-01</a:t>
            </a:fld>
            <a:endParaRPr lang="fr-CA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B39FE0E8-2BF3-7FE3-71CB-33D99508FC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61A5EB36-6D03-3E2D-3CA3-3E748BAA10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357D2-035D-47B0-9460-0303DD84AE3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9526277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955687C4-E732-0284-D0E4-EA725EA81E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3D0C6-FF26-49EC-913F-A8AD958D0CDE}" type="datetimeFigureOut">
              <a:rPr lang="fr-CA" smtClean="0"/>
              <a:t>2023-12-01</a:t>
            </a:fld>
            <a:endParaRPr lang="fr-CA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678065D6-FF18-B694-3483-FAB5DFAA16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3A4496C7-AFAB-6DF9-53F6-0A1AA8B4F4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357D2-035D-47B0-9460-0303DD84AE3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6876881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9B2FF00-AE44-040E-3C94-001DA5CBDD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5CD1FEB-48B4-D189-0F15-74B782E8B3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25C80C4B-3AF9-4CBC-2940-EDCB174310A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236579F0-7F74-3C84-C936-2F9D4829C2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3D0C6-FF26-49EC-913F-A8AD958D0CDE}" type="datetimeFigureOut">
              <a:rPr lang="fr-CA" smtClean="0"/>
              <a:t>2023-12-01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3D245A63-E9B8-4D3B-1679-CD1B34658D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27CD7995-FB12-74FD-8355-AA26ACE4FD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357D2-035D-47B0-9460-0303DD84AE3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733093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BF07706-3918-929E-4CE6-B87AF7ACEA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FDC6029C-C667-ADA0-771A-BA89BE10932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2227FFEE-3516-9C86-96F2-B810D9B33C2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5D8EB3AE-313B-20FE-9525-907058C091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3D0C6-FF26-49EC-913F-A8AD958D0CDE}" type="datetimeFigureOut">
              <a:rPr lang="fr-CA" smtClean="0"/>
              <a:t>2023-12-01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C1DDEC0A-59E6-812E-85D6-1FB4E31820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C1517DDE-0A7F-AE74-3427-2D94239C67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357D2-035D-47B0-9460-0303DD84AE3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5183857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6DE6985F-016A-6257-3470-61F766CD67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5F0F890A-6AA7-2904-53EA-747EC542F3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7654AD1-4F67-1C96-794A-A29FE060B69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73D0C6-FF26-49EC-913F-A8AD958D0CDE}" type="datetimeFigureOut">
              <a:rPr lang="fr-CA" smtClean="0"/>
              <a:t>2023-12-01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0EDC91A-266E-1F82-125E-BB131880634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698870E-6D55-D9CD-C38D-FD33E0CACD9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9357D2-035D-47B0-9460-0303DD84AE3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9451882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DC03700-C5ED-15F5-7E1A-A403DDE83C3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CA" dirty="0"/>
              <a:t>contraception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E1459588-2A26-7914-636B-53B52C98C56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CA" dirty="0"/>
              <a:t>Fait par Samuel </a:t>
            </a:r>
            <a:r>
              <a:rPr lang="fr-CA" dirty="0" err="1"/>
              <a:t>Ggiuère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24709421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AA923A7-469F-E9F1-5BC7-DDCBD9342C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C’est quoi ça</a:t>
            </a:r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0F2168AF-2A41-A393-C520-4FC821AE763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86375" y="2019300"/>
            <a:ext cx="1619250" cy="2819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01755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0A6073B-11EF-B6FE-98FC-5E783F1B56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Timbre contraceptif</a:t>
            </a:r>
          </a:p>
        </p:txBody>
      </p:sp>
    </p:spTree>
    <p:extLst>
      <p:ext uri="{BB962C8B-B14F-4D97-AF65-F5344CB8AC3E}">
        <p14:creationId xmlns:p14="http://schemas.microsoft.com/office/powerpoint/2010/main" val="2934291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5FA564B-C1F3-68D2-892E-839D996139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Vasectomie (c’est quoi)</a:t>
            </a:r>
          </a:p>
        </p:txBody>
      </p:sp>
    </p:spTree>
    <p:extLst>
      <p:ext uri="{BB962C8B-B14F-4D97-AF65-F5344CB8AC3E}">
        <p14:creationId xmlns:p14="http://schemas.microsoft.com/office/powerpoint/2010/main" val="60099490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2F74613-51D1-CECE-AA8F-002ED9CB4E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Opération pour sectionner le canal déférent</a:t>
            </a:r>
          </a:p>
        </p:txBody>
      </p:sp>
    </p:spTree>
    <p:extLst>
      <p:ext uri="{BB962C8B-B14F-4D97-AF65-F5344CB8AC3E}">
        <p14:creationId xmlns:p14="http://schemas.microsoft.com/office/powerpoint/2010/main" val="369142073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15787BA-0959-4E07-82BA-B758F6A9DC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907915"/>
          </a:xfrm>
        </p:spPr>
        <p:txBody>
          <a:bodyPr/>
          <a:lstStyle/>
          <a:p>
            <a:r>
              <a:rPr lang="fr-CA" dirty="0"/>
              <a:t>contraceptif </a:t>
            </a:r>
            <a:r>
              <a:rPr lang="fr-CA" dirty="0" err="1"/>
              <a:t>ajectible</a:t>
            </a:r>
            <a:r>
              <a:rPr lang="fr-CA" dirty="0"/>
              <a:t> (combien de mois entre chacun des dose)</a:t>
            </a:r>
          </a:p>
        </p:txBody>
      </p:sp>
    </p:spTree>
    <p:extLst>
      <p:ext uri="{BB962C8B-B14F-4D97-AF65-F5344CB8AC3E}">
        <p14:creationId xmlns:p14="http://schemas.microsoft.com/office/powerpoint/2010/main" val="295109198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FE6F916-9CA1-7353-420B-6546A7AC93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Toute les 3 mois</a:t>
            </a:r>
          </a:p>
        </p:txBody>
      </p:sp>
    </p:spTree>
    <p:extLst>
      <p:ext uri="{BB962C8B-B14F-4D97-AF65-F5344CB8AC3E}">
        <p14:creationId xmlns:p14="http://schemas.microsoft.com/office/powerpoint/2010/main" val="238145610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C26A402-1FC4-F36B-FBC5-54D433A43F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582795"/>
          </a:xfrm>
        </p:spPr>
        <p:txBody>
          <a:bodyPr/>
          <a:lstStyle/>
          <a:p>
            <a:r>
              <a:rPr lang="fr-CA" dirty="0"/>
              <a:t>Opération pour sectionner le canal déférent (C’est quoi)</a:t>
            </a:r>
          </a:p>
        </p:txBody>
      </p:sp>
    </p:spTree>
    <p:extLst>
      <p:ext uri="{BB962C8B-B14F-4D97-AF65-F5344CB8AC3E}">
        <p14:creationId xmlns:p14="http://schemas.microsoft.com/office/powerpoint/2010/main" val="17537914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05F114E-0CD1-59F7-B42B-F17A54E67C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Ligature des trompes</a:t>
            </a:r>
          </a:p>
        </p:txBody>
      </p:sp>
    </p:spTree>
    <p:extLst>
      <p:ext uri="{BB962C8B-B14F-4D97-AF65-F5344CB8AC3E}">
        <p14:creationId xmlns:p14="http://schemas.microsoft.com/office/powerpoint/2010/main" val="23447022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2ADCB1C-80FA-1F22-2CA8-FD8899F13B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Pilule du </a:t>
            </a:r>
            <a:r>
              <a:rPr lang="fr-CA" dirty="0" err="1"/>
              <a:t>ledemain</a:t>
            </a:r>
            <a:r>
              <a:rPr lang="fr-CA" dirty="0"/>
              <a:t> (autre nom)</a:t>
            </a:r>
          </a:p>
        </p:txBody>
      </p:sp>
    </p:spTree>
    <p:extLst>
      <p:ext uri="{BB962C8B-B14F-4D97-AF65-F5344CB8AC3E}">
        <p14:creationId xmlns:p14="http://schemas.microsoft.com/office/powerpoint/2010/main" val="2183520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22C1399-3DCC-921F-EA0B-0C47649EA6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REP : Contraception d’urgence</a:t>
            </a:r>
          </a:p>
        </p:txBody>
      </p:sp>
    </p:spTree>
    <p:extLst>
      <p:ext uri="{BB962C8B-B14F-4D97-AF65-F5344CB8AC3E}">
        <p14:creationId xmlns:p14="http://schemas.microsoft.com/office/powerpoint/2010/main" val="21965559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1BCC50F-6E53-5D2D-5C78-E9FF277534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Condom (</a:t>
            </a:r>
            <a:r>
              <a:rPr lang="fr-CA" dirty="0" err="1"/>
              <a:t>difinition</a:t>
            </a:r>
            <a:r>
              <a:rPr lang="fr-CA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1948427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4D26222-AF20-51B1-19CD-953AE7E22F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REP : </a:t>
            </a:r>
            <a:r>
              <a:rPr lang="fr-CA" dirty="0" err="1"/>
              <a:t>envelope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15505577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206B8BE-7728-A3B8-9F92-AC031AAF4A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C’est quoi ça</a:t>
            </a:r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B30F7A35-18D5-F594-9687-C526B8078B9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67250" y="1828800"/>
            <a:ext cx="2857500" cy="1600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95741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E6D348A-A5B3-9C05-29B6-BB5379AA83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REP : stérilet</a:t>
            </a:r>
          </a:p>
        </p:txBody>
      </p:sp>
    </p:spTree>
    <p:extLst>
      <p:ext uri="{BB962C8B-B14F-4D97-AF65-F5344CB8AC3E}">
        <p14:creationId xmlns:p14="http://schemas.microsoft.com/office/powerpoint/2010/main" val="20854169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EC0C174-FB9A-D429-BAB3-B70A057C79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err="1"/>
              <a:t>Pillule</a:t>
            </a:r>
            <a:r>
              <a:rPr lang="fr-CA" dirty="0"/>
              <a:t> contraceptive ( </a:t>
            </a:r>
            <a:r>
              <a:rPr lang="fr-CA" dirty="0" err="1"/>
              <a:t>éficasité</a:t>
            </a:r>
            <a:r>
              <a:rPr lang="fr-CA" dirty="0"/>
              <a:t> )</a:t>
            </a:r>
          </a:p>
        </p:txBody>
      </p:sp>
    </p:spTree>
    <p:extLst>
      <p:ext uri="{BB962C8B-B14F-4D97-AF65-F5344CB8AC3E}">
        <p14:creationId xmlns:p14="http://schemas.microsoft.com/office/powerpoint/2010/main" val="33409743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540AFB7-B12A-40DA-A719-E2813062B4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REP : 99,5%</a:t>
            </a:r>
          </a:p>
        </p:txBody>
      </p:sp>
    </p:spTree>
    <p:extLst>
      <p:ext uri="{BB962C8B-B14F-4D97-AF65-F5344CB8AC3E}">
        <p14:creationId xmlns:p14="http://schemas.microsoft.com/office/powerpoint/2010/main" val="119216756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82</Words>
  <Application>Microsoft Office PowerPoint</Application>
  <PresentationFormat>Grand écran</PresentationFormat>
  <Paragraphs>18</Paragraphs>
  <Slides>17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17</vt:i4>
      </vt:variant>
    </vt:vector>
  </HeadingPairs>
  <TitlesOfParts>
    <vt:vector size="21" baseType="lpstr">
      <vt:lpstr>Arial</vt:lpstr>
      <vt:lpstr>Calibri</vt:lpstr>
      <vt:lpstr>Calibri Light</vt:lpstr>
      <vt:lpstr>Thème Office</vt:lpstr>
      <vt:lpstr>contraception</vt:lpstr>
      <vt:lpstr>Pilule du ledemain (autre nom)</vt:lpstr>
      <vt:lpstr>REP : Contraception d’urgence</vt:lpstr>
      <vt:lpstr>Condom (difinition)</vt:lpstr>
      <vt:lpstr>REP : envelope</vt:lpstr>
      <vt:lpstr>C’est quoi ça</vt:lpstr>
      <vt:lpstr>REP : stérilet</vt:lpstr>
      <vt:lpstr>Pillule contraceptive ( éficasité )</vt:lpstr>
      <vt:lpstr>REP : 99,5%</vt:lpstr>
      <vt:lpstr>C’est quoi ça</vt:lpstr>
      <vt:lpstr>Timbre contraceptif</vt:lpstr>
      <vt:lpstr>Vasectomie (c’est quoi)</vt:lpstr>
      <vt:lpstr>Opération pour sectionner le canal déférent</vt:lpstr>
      <vt:lpstr>contraceptif ajectible (combien de mois entre chacun des dose)</vt:lpstr>
      <vt:lpstr>Toute les 3 mois</vt:lpstr>
      <vt:lpstr>Opération pour sectionner le canal déférent (C’est quoi)</vt:lpstr>
      <vt:lpstr>Ligature des trompes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contraception</dc:title>
  <dc:creator>sgiguere29 Samuel</dc:creator>
  <cp:lastModifiedBy>sgiguere29 Samuel</cp:lastModifiedBy>
  <cp:revision>1</cp:revision>
  <dcterms:created xsi:type="dcterms:W3CDTF">2023-12-01T20:03:07Z</dcterms:created>
  <dcterms:modified xsi:type="dcterms:W3CDTF">2023-12-01T20:16:32Z</dcterms:modified>
</cp:coreProperties>
</file>