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57" r:id="rId1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78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0T20:58:34.449"/>
    </inkml:context>
    <inkml:brush xml:id="br0">
      <inkml:brushProperty name="width" value="0.35" units="cm"/>
      <inkml:brushProperty name="height" value="0.35" units="cm"/>
      <inkml:brushProperty name="color" value="#00A0D7"/>
    </inkml:brush>
  </inkml:definitions>
  <inkml:trace contextRef="#ctx0" brushRef="#br0">1422 45 24575,'-1'19'0,"-2"0"0,0 0 0,-1 0 0,-7 20 0,-1 7 0,5-21 0,-1 1 0,-1-1 0,-2 0 0,-24 43 0,-68 84 0,5-7 0,22-4 0,53-92 0,-2-2 0,-3 0 0,-65 84 0,82-122 0,1 1 0,-1-2 0,-1 1 0,0-2 0,0 1 0,0-2 0,-1 0 0,0 0 0,0-1 0,0 0 0,-1-2 0,0 1 0,0-2 0,0 0 0,-23 1 0,-19-2 0,0-3 0,-84-12 0,135 14 0,-5-1 0,-22-3 0,-1-1 0,0-1 0,-60-20 0,84 22 0,-1 0 0,1-1 0,0 0 0,0-1 0,0 1 0,1-2 0,0 1 0,0-1 0,1-1 0,0 1 0,0-1 0,1 0 0,-1-1 0,2 1 0,0-1 0,-8-18 0,2-2 0,1 0 0,2 0 0,1-1 0,1 1 0,-2-40 0,5 7 0,8-99 0,-2 142 0,0 0 0,2 1 0,0-1 0,1 1 0,1 1 0,0-1 0,1 1 0,13-19 0,4-3 0,2 1 0,37-42 0,-46 61 0,0 1 0,1 0 0,0 2 0,1 0 0,1 2 0,1 0 0,0 1 0,1 1 0,39-14 0,-26 14 0,0 2 0,1 2 0,-1 1 0,1 2 0,75 0 0,-29 5 0,-1 3 0,121 22 0,-156-18-682,78 3-1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11-20T20:58:36.260"/>
    </inkml:context>
    <inkml:brush xml:id="br0">
      <inkml:brushProperty name="width" value="0.35" units="cm"/>
      <inkml:brushProperty name="height" value="0.35" units="cm"/>
      <inkml:brushProperty name="color" value="#00A0D7"/>
    </inkml:brush>
  </inkml:definitions>
  <inkml:trace contextRef="#ctx0" brushRef="#br0">787 1 24575,'-7'9'0,"0"1"0,-1-1 0,1-1 0,-2 1 0,1-1 0,-1-1 0,0 0 0,-12 7 0,-14 13 0,-162 119 0,-23 47 0,112-94 0,92-84 0,1 0 0,0 1 0,1 1 0,1 0 0,1 1 0,0 0 0,1 1 0,-8 22 0,16-34 0,0 0 0,1 0 0,0 0 0,1 0 0,0 0 0,0 1 0,0-1 0,1 0 0,0 1 0,0-1 0,3 14 0,-1-16 0,0 1 0,0-1 0,0-1 0,0 1 0,1 0 0,0 0 0,0-1 0,0 0 0,1 0 0,-1 0 0,1 0 0,0 0 0,0-1 0,0 1 0,1-1 0,-1 0 0,1-1 0,5 4 0,-3-3 0,0 0 0,1 0 0,-1 0 0,1-1 0,-1 0 0,1 0 0,0-1 0,0 0 0,0-1 0,0 1 0,-1-1 0,1-1 0,11-1 0,-8-1 0,1 0 0,0-1 0,-1 0 0,0-1 0,0 0 0,0-1 0,19-13 0,-5-1 0,-1-1 0,-1-1 0,-1-1 0,-1 0 0,32-48 0,-44 57 0,0 0 0,-1-1 0,-1 0 0,0 0 0,-1 0 0,0-1 0,4-24 0,-8 36 0,-2-1 0,1 1 0,0 0 0,-1-1 0,0 1 0,0-1 0,0 1 0,-1 0 0,1-1 0,-1 1 0,0 0 0,0-1 0,-1 1 0,1 0 0,-1 0 0,0 0 0,0 0 0,0 0 0,-1 1 0,1-1 0,-1 1 0,0-1 0,0 1 0,0 0 0,0 0 0,-1 0 0,1 1 0,-1-1 0,0 1 0,1 0 0,-1 0 0,-6-2 0,-1 0 0,0 1 0,0 0 0,0 1 0,-1 1 0,1-1 0,-1 2 0,1 0 0,-1 0 0,1 1 0,-1 0 0,1 1 0,0 1 0,-1 0 0,1 0 0,1 1 0,-1 0 0,0 1 0,1 0 0,0 1 0,-17 12 0,4-1 0,0 1 0,1 2 0,2 0 0,-1 1 0,2 1 0,1 1 0,-17 27 0,32-45 0,0 1 0,0-1 0,1 1 0,0-1 0,-3 11 0,5-15 0,0 0 0,-1 0 0,1 0 0,0-1 0,0 1 0,0 0 0,0 0 0,0-1 0,0 1 0,0 0 0,1 0 0,-1 0 0,0-1 0,0 1 0,1 0 0,-1 0 0,0-1 0,1 1 0,-1 0 0,0-1 0,2 2 0,-1-1 0,0-1 0,0 1 0,0-1 0,0 0 0,1 0 0,-1 1 0,0-1 0,0 0 0,0 0 0,1 0 0,-1 0 0,0 0 0,0 0 0,0-1 0,1 1 0,-1 0 0,0-1 0,0 1 0,0 0 0,2-2 0,12-4 0,1-2 0,-1 0 0,0 0 0,-1-2 0,25-20 0,62-67 0,-83 78 0,-1-1 0,-1-1 0,-1 0 0,0-1 0,-2-1 0,-1 0 0,0 0 0,9-30 0,-20 48 0,1 1 0,-1-1 0,0 0 0,0 0 0,-1 0 0,1 0 0,-1 0 0,0 0 0,-1 0 0,1 0 0,-1 0 0,-1-5 0,1 7 0,0 1 0,0 0 0,-1 0 0,1 0 0,0 0 0,-1 0 0,1 0 0,-1 0 0,0 0 0,1 1 0,-1-1 0,0 1 0,0-1 0,0 1 0,0 0 0,0 0 0,-1 0 0,1 0 0,0 0 0,0 0 0,-1 0 0,1 1 0,0-1 0,-1 1 0,-3 0 0,-3-1 7,-1 2-1,1-1 0,0 1 0,0 0 1,-1 1-1,1 0 0,1 1 1,-1-1-1,0 2 0,0-1 1,1 1-1,0 1 0,0-1 0,0 2 1,1-1-1,-1 1 0,1 0 1,-8 9-1,3-2-155,1 0 1,0 0-1,1 1 1,0 0-1,1 1 1,1 0-1,1 0 1,0 1-1,-6 20 1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0C22C45-E303-A3DE-CAF0-5BA83B5993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57795ED-5FE7-3066-F3BB-994500F82D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0D083F6-FA8F-E228-CFD5-747E73EEB0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3D22-F4C3-4F2B-BB92-4588042AD9BE}" type="datetimeFigureOut">
              <a:rPr lang="fr-CA" smtClean="0"/>
              <a:t>2023-11-20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07CC74-B3D0-8760-3779-E08F6A700E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8EE304-FCF3-5718-01AC-9FE3201C6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43F8-15B9-4F04-8159-6A3FB3D7EE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09408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9991D40-9379-6DE7-D2EE-FC0085925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9A75445-5E3B-10C3-FC25-661BC6E352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29986DE-51EE-436B-45A5-43FA8A180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3D22-F4C3-4F2B-BB92-4588042AD9BE}" type="datetimeFigureOut">
              <a:rPr lang="fr-CA" smtClean="0"/>
              <a:t>2023-11-20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923B447-6107-FBF6-4074-86BC1793B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08B58B-7905-C206-4800-CA7648647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43F8-15B9-4F04-8159-6A3FB3D7EE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11990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333D88B2-7F60-EBF3-2FA0-C71F8C11BA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4739C37-3EDC-BE67-A376-7A9D7D27A88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9D45927-5A6D-39A1-5121-ACE7401C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3D22-F4C3-4F2B-BB92-4588042AD9BE}" type="datetimeFigureOut">
              <a:rPr lang="fr-CA" smtClean="0"/>
              <a:t>2023-11-20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C9B6159-EC39-04D7-7D0D-4C0769AF3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31BE0F2-EA2A-10AD-D3B2-EAFDF4091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43F8-15B9-4F04-8159-6A3FB3D7EE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3332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1D9C01D-5B3C-5FEE-0BA5-DD1DF703C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AD6948-4F19-6899-8DB8-F98E93CCE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5C200D-F934-14E7-E2B3-DE1D01189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3D22-F4C3-4F2B-BB92-4588042AD9BE}" type="datetimeFigureOut">
              <a:rPr lang="fr-CA" smtClean="0"/>
              <a:t>2023-11-20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F5AC30-BFB2-7D47-7794-FA70505925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A2C8FF8-D9A4-65EA-0108-F5F167EE2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43F8-15B9-4F04-8159-6A3FB3D7EE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704364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B26BBD4-C38E-8EA0-9343-3CDC5FCE5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C62187F-29AC-4298-C423-A1F7C48C0A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21358FE-B2B7-9721-F07E-CFA0960ACB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3D22-F4C3-4F2B-BB92-4588042AD9BE}" type="datetimeFigureOut">
              <a:rPr lang="fr-CA" smtClean="0"/>
              <a:t>2023-11-20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5A85937-D66A-7B36-8254-22D5B23E7A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C40A4D2-5AAC-E774-868C-9475FF3C0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43F8-15B9-4F04-8159-6A3FB3D7EE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397064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9BD7D7-A076-2C58-2225-A96A3E8AC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59AD53C-74D4-4DE8-BCD5-75AD95B95BC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564E7FDE-A67E-5F02-694C-4C02F4EA21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7F2D6D5-62AE-B72F-5270-DC20CB907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3D22-F4C3-4F2B-BB92-4588042AD9BE}" type="datetimeFigureOut">
              <a:rPr lang="fr-CA" smtClean="0"/>
              <a:t>2023-11-20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C758766-4CA2-D1DD-D66C-28BCF9BA83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4E9701F-17AC-E69E-BD15-F603132A3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43F8-15B9-4F04-8159-6A3FB3D7EE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7693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23706C-708C-34D8-56E4-2F4DFEB42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05F7BD7-FE23-9F54-9F53-3D1E7BD51F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22E8838-6C28-382C-A54B-6C0D564899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29DAF04B-CDB5-CA2E-6D72-8A3537A711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A64DD52D-D8DE-CBE5-F867-B3120F8CD7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C43751B2-FE07-5E90-E733-3B5BB8952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3D22-F4C3-4F2B-BB92-4588042AD9BE}" type="datetimeFigureOut">
              <a:rPr lang="fr-CA" smtClean="0"/>
              <a:t>2023-11-20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2349BB2-0696-0448-EFFC-7F6D49325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CEDCF9CC-4CEE-AE9E-E89B-3F164E984F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43F8-15B9-4F04-8159-6A3FB3D7EE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3228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AE9E883-6DE8-629C-9CC2-C8ECFE722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AF19EB75-A937-E232-8AF4-CFAC750F8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3D22-F4C3-4F2B-BB92-4588042AD9BE}" type="datetimeFigureOut">
              <a:rPr lang="fr-CA" smtClean="0"/>
              <a:t>2023-11-20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DB3036B3-BF47-FA41-A8F2-93FF7768A7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77A102F-71B6-A790-63E8-EA41CF5B41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43F8-15B9-4F04-8159-6A3FB3D7EE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0551075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5EB5FA2A-47FC-F8A3-DA91-CFD19477BC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3D22-F4C3-4F2B-BB92-4588042AD9BE}" type="datetimeFigureOut">
              <a:rPr lang="fr-CA" smtClean="0"/>
              <a:t>2023-11-20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78F5488C-B2E9-3200-DEBC-F0DA8AD9C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0C7384B-71F8-7C4E-A51C-72DF3E2170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43F8-15B9-4F04-8159-6A3FB3D7EE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99641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24EA56A-D71A-CB91-2939-4DDD9734C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F8C42B7-0366-300A-3438-9B1A9FBBCA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BD1D616-22A6-9E30-2D27-3258808BA1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798E240-75C1-D3FD-B95E-7F4A1A7CFB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3D22-F4C3-4F2B-BB92-4588042AD9BE}" type="datetimeFigureOut">
              <a:rPr lang="fr-CA" smtClean="0"/>
              <a:t>2023-11-20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AC94A45-0B7E-0987-1CBB-0F3CE1E23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324D822-C4F5-9275-517C-1D1D2401A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43F8-15B9-4F04-8159-6A3FB3D7EE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66161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BC6255E-1222-6DC6-94BB-1B403D1EF8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52B8121-CEFF-D268-EB1C-5EBF777E015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BB8EC52-74C6-52E3-BCD1-81FFB59F92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7D9E1CA-E5B9-9D7C-FAFC-A45813BB26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AA3D22-F4C3-4F2B-BB92-4588042AD9BE}" type="datetimeFigureOut">
              <a:rPr lang="fr-CA" smtClean="0"/>
              <a:t>2023-11-20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C0BD345B-3DBF-AE1D-4A32-4525F7EEF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B3758431-C02C-65CA-B18C-984228405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6B43F8-15B9-4F04-8159-6A3FB3D7EE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53143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5A79A930-E1D6-AB2B-B840-DA25102AFF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40B4078-BEE6-69FF-1815-DE7ABDCDA6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6E74EA-CED1-5A3D-2DD1-939735CBCA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A3D22-F4C3-4F2B-BB92-4588042AD9BE}" type="datetimeFigureOut">
              <a:rPr lang="fr-CA" smtClean="0"/>
              <a:t>2023-11-20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0289DBF-00C3-2556-7E38-710782D385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C324F7-3642-3C13-C998-A35ABBC42B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B43F8-15B9-4F04-8159-6A3FB3D7EE73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8572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png"/><Relationship Id="rId5" Type="http://schemas.openxmlformats.org/officeDocument/2006/relationships/customXml" Target="../ink/ink2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B581AE-3132-99E2-3BFB-869BC2835C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storyboard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52E0E31-CCD1-3A1D-FB8C-4644AB9B2A6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Fait par Samuel Giguère</a:t>
            </a:r>
          </a:p>
        </p:txBody>
      </p:sp>
    </p:spTree>
    <p:extLst>
      <p:ext uri="{BB962C8B-B14F-4D97-AF65-F5344CB8AC3E}">
        <p14:creationId xmlns:p14="http://schemas.microsoft.com/office/powerpoint/2010/main" val="40018922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9EAE92-782C-E17E-F719-ABEDBF619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'Cause</a:t>
            </a:r>
            <a:r>
              <a:rPr lang="en-US" dirty="0"/>
              <a:t> I </a:t>
            </a:r>
            <a:r>
              <a:rPr lang="en-US" dirty="0" err="1"/>
              <a:t>ain't</a:t>
            </a:r>
            <a:r>
              <a:rPr lang="en-US" dirty="0"/>
              <a:t> </a:t>
            </a:r>
            <a:r>
              <a:rPr lang="en-US" dirty="0" err="1"/>
              <a:t>gonna</a:t>
            </a:r>
            <a:r>
              <a:rPr lang="en-US" dirty="0"/>
              <a:t> live forever </a:t>
            </a:r>
            <a:endParaRPr lang="fr-CA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424E3A4F-5950-C2CE-1F02-3A093CE4C27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1102"/>
          <a:stretch/>
        </p:blipFill>
        <p:spPr>
          <a:xfrm>
            <a:off x="4303620" y="2817555"/>
            <a:ext cx="3584759" cy="3675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2372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5CF8D2-ED73-79F7-8B81-C59C4753C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just want to live while I'm alive </a:t>
            </a:r>
            <a:endParaRPr lang="fr-CA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704AF23E-D8A6-B68A-E4DD-5F3F4FB49FA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4069" y="1801718"/>
            <a:ext cx="9029075" cy="5056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0532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54B5B4F4-A598-968B-FFDF-F4B366655D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3023" y="2098008"/>
            <a:ext cx="8340777" cy="4236585"/>
          </a:xfrm>
          <a:prstGeom prst="rect">
            <a:avLst/>
          </a:prstGeom>
        </p:spPr>
      </p:pic>
      <p:sp>
        <p:nvSpPr>
          <p:cNvPr id="6" name="Rectangle 1">
            <a:extLst>
              <a:ext uri="{FF2B5EF4-FFF2-40B4-BE49-F238E27FC236}">
                <a16:creationId xmlns:a16="http://schemas.microsoft.com/office/drawing/2014/main" id="{B8BCB63B-E61A-44DA-3E55-9105F60436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473908"/>
            <a:ext cx="4113627" cy="11079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6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It's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</a:t>
            </a:r>
            <a:r>
              <a:rPr kumimoji="0" lang="fr-FR" altLang="fr-FR" sz="66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my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rial Unicode MS"/>
              </a:rPr>
              <a:t> life</a:t>
            </a:r>
            <a:r>
              <a:rPr kumimoji="0" lang="fr-FR" altLang="fr-FR" sz="6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fr-FR" altLang="fr-FR" sz="6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82856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CC1CA2-EAFB-481E-5081-86D2844BF2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It's</a:t>
            </a:r>
            <a:r>
              <a:rPr lang="fr-CA" dirty="0"/>
              <a:t> </a:t>
            </a:r>
            <a:r>
              <a:rPr lang="fr-CA" dirty="0" err="1"/>
              <a:t>now</a:t>
            </a:r>
            <a:r>
              <a:rPr lang="fr-CA" dirty="0"/>
              <a:t> or </a:t>
            </a:r>
            <a:r>
              <a:rPr lang="fr-CA" dirty="0" err="1"/>
              <a:t>never</a:t>
            </a:r>
            <a:endParaRPr lang="fr-CA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356F6AD9-7613-4EE3-36BE-09252A5B44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9332" y="1968875"/>
            <a:ext cx="9837841" cy="47514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28753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FD5BDE-55CA-4A6B-6A83-83AE5AB4D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I </a:t>
            </a:r>
            <a:r>
              <a:rPr lang="fr-CA" dirty="0" err="1"/>
              <a:t>ain't</a:t>
            </a:r>
            <a:r>
              <a:rPr lang="fr-CA" dirty="0"/>
              <a:t> </a:t>
            </a:r>
            <a:r>
              <a:rPr lang="fr-CA" dirty="0" err="1"/>
              <a:t>gonna</a:t>
            </a:r>
            <a:r>
              <a:rPr lang="fr-CA" dirty="0"/>
              <a:t> live </a:t>
            </a:r>
            <a:r>
              <a:rPr lang="fr-CA" dirty="0" err="1"/>
              <a:t>forever</a:t>
            </a:r>
            <a:r>
              <a:rPr lang="fr-CA" dirty="0"/>
              <a:t> 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2EFE4A0-BE9C-1E56-7D4B-AC9B7D4B5E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9881"/>
          <a:stretch/>
        </p:blipFill>
        <p:spPr>
          <a:xfrm>
            <a:off x="4775928" y="2561359"/>
            <a:ext cx="2640143" cy="31498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7007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>
            <a:extLst>
              <a:ext uri="{FF2B5EF4-FFF2-40B4-BE49-F238E27FC236}">
                <a16:creationId xmlns:a16="http://schemas.microsoft.com/office/drawing/2014/main" id="{F2EFE4A0-BE9C-1E56-7D4B-AC9B7D4B5E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0384"/>
          <a:stretch/>
        </p:blipFill>
        <p:spPr>
          <a:xfrm>
            <a:off x="3777521" y="2266703"/>
            <a:ext cx="5392399" cy="3984195"/>
          </a:xfrm>
          <a:prstGeom prst="rect">
            <a:avLst/>
          </a:prstGeom>
        </p:spPr>
      </p:pic>
      <p:sp>
        <p:nvSpPr>
          <p:cNvPr id="5" name="Titre 4">
            <a:extLst>
              <a:ext uri="{FF2B5EF4-FFF2-40B4-BE49-F238E27FC236}">
                <a16:creationId xmlns:a16="http://schemas.microsoft.com/office/drawing/2014/main" id="{1CE34BA6-54A1-D1B1-98AC-FB56C17028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 just want to live while I'm alive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27686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6FD5BDE-55CA-4A6B-6A83-83AE5AB4D1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Like Frankie </a:t>
            </a:r>
            <a:r>
              <a:rPr lang="fr-CA" dirty="0" err="1"/>
              <a:t>said</a:t>
            </a:r>
            <a:endParaRPr lang="fr-CA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F2EFE4A0-BE9C-1E56-7D4B-AC9B7D4B5E0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3350" t="23294" r="49128" b="60198"/>
          <a:stretch/>
        </p:blipFill>
        <p:spPr>
          <a:xfrm>
            <a:off x="5036682" y="4137285"/>
            <a:ext cx="1484039" cy="1325563"/>
          </a:xfrm>
          <a:prstGeom prst="rect">
            <a:avLst/>
          </a:prstGeom>
        </p:spPr>
      </p:pic>
      <p:grpSp>
        <p:nvGrpSpPr>
          <p:cNvPr id="6" name="Groupe 5">
            <a:extLst>
              <a:ext uri="{FF2B5EF4-FFF2-40B4-BE49-F238E27FC236}">
                <a16:creationId xmlns:a16="http://schemas.microsoft.com/office/drawing/2014/main" id="{C84EB116-260E-B7B4-C5F9-7E53E21E0E53}"/>
              </a:ext>
            </a:extLst>
          </p:cNvPr>
          <p:cNvGrpSpPr/>
          <p:nvPr/>
        </p:nvGrpSpPr>
        <p:grpSpPr>
          <a:xfrm>
            <a:off x="4629883" y="4900668"/>
            <a:ext cx="512280" cy="425160"/>
            <a:chOff x="4629883" y="4900668"/>
            <a:chExt cx="512280" cy="425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">
              <p14:nvContentPartPr>
                <p14:cNvPr id="4" name="Encre 3">
                  <a:extLst>
                    <a:ext uri="{FF2B5EF4-FFF2-40B4-BE49-F238E27FC236}">
                      <a16:creationId xmlns:a16="http://schemas.microsoft.com/office/drawing/2014/main" id="{6936097A-B369-AFAF-B752-E870897B6188}"/>
                    </a:ext>
                  </a:extLst>
                </p14:cNvPr>
                <p14:cNvContentPartPr/>
                <p14:nvPr/>
              </p14:nvContentPartPr>
              <p14:xfrm>
                <a:off x="4629883" y="4900668"/>
                <a:ext cx="512280" cy="425160"/>
              </p14:xfrm>
            </p:contentPart>
          </mc:Choice>
          <mc:Fallback xmlns="">
            <p:pic>
              <p:nvPicPr>
                <p:cNvPr id="4" name="Encre 3">
                  <a:extLst>
                    <a:ext uri="{FF2B5EF4-FFF2-40B4-BE49-F238E27FC236}">
                      <a16:creationId xmlns:a16="http://schemas.microsoft.com/office/drawing/2014/main" id="{6936097A-B369-AFAF-B752-E870897B6188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4566883" y="4838028"/>
                  <a:ext cx="637920" cy="55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5" name="Encre 4">
                  <a:extLst>
                    <a:ext uri="{FF2B5EF4-FFF2-40B4-BE49-F238E27FC236}">
                      <a16:creationId xmlns:a16="http://schemas.microsoft.com/office/drawing/2014/main" id="{0112D18B-EB18-8F87-AE0A-34F160DCF9DA}"/>
                    </a:ext>
                  </a:extLst>
                </p14:cNvPr>
                <p14:cNvContentPartPr/>
                <p14:nvPr/>
              </p14:nvContentPartPr>
              <p14:xfrm>
                <a:off x="4753363" y="4931268"/>
                <a:ext cx="283320" cy="332640"/>
              </p14:xfrm>
            </p:contentPart>
          </mc:Choice>
          <mc:Fallback xmlns="">
            <p:pic>
              <p:nvPicPr>
                <p:cNvPr id="5" name="Encre 4">
                  <a:extLst>
                    <a:ext uri="{FF2B5EF4-FFF2-40B4-BE49-F238E27FC236}">
                      <a16:creationId xmlns:a16="http://schemas.microsoft.com/office/drawing/2014/main" id="{0112D18B-EB18-8F87-AE0A-34F160DCF9DA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4690723" y="4868628"/>
                  <a:ext cx="408960" cy="4582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042840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AB7218-6B27-9DFF-7609-58CB3744F1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heart is like an open highway </a:t>
            </a:r>
            <a:endParaRPr lang="fr-CA" dirty="0"/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6160DBE4-F919-FEBF-8170-CCEE8CE7D5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22295" y="1869480"/>
            <a:ext cx="3584523" cy="5337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169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73D92C3-A209-AA1F-652A-22F93F7719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 silent prayer for the faith-departed </a:t>
            </a:r>
            <a:endParaRPr lang="fr-CA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391A78A9-D310-44E9-163E-9BB590F895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2540" t="9886" r="37734" b="50000"/>
          <a:stretch/>
        </p:blipFill>
        <p:spPr>
          <a:xfrm>
            <a:off x="5383967" y="2968052"/>
            <a:ext cx="1424065" cy="21398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7083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9EAE92-782C-E17E-F719-ABEDBF619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My heart is like an open highway </a:t>
            </a:r>
            <a:endParaRPr lang="fr-CA" dirty="0"/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424E3A4F-5950-C2CE-1F02-3A093CE4C2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68512" y="1690688"/>
            <a:ext cx="3584759" cy="5334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16167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62</Words>
  <Application>Microsoft Office PowerPoint</Application>
  <PresentationFormat>Grand écran</PresentationFormat>
  <Paragraphs>12</Paragraphs>
  <Slides>11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6" baseType="lpstr">
      <vt:lpstr>Arial</vt:lpstr>
      <vt:lpstr>Arial Unicode MS</vt:lpstr>
      <vt:lpstr>Calibri</vt:lpstr>
      <vt:lpstr>Calibri Light</vt:lpstr>
      <vt:lpstr>Thème Office</vt:lpstr>
      <vt:lpstr>storyboard</vt:lpstr>
      <vt:lpstr>It's my life </vt:lpstr>
      <vt:lpstr>It's now or never</vt:lpstr>
      <vt:lpstr>I ain't gonna live forever </vt:lpstr>
      <vt:lpstr>I just want to live while I'm alive </vt:lpstr>
      <vt:lpstr>Like Frankie said</vt:lpstr>
      <vt:lpstr>My heart is like an open highway </vt:lpstr>
      <vt:lpstr>No silent prayer for the faith-departed </vt:lpstr>
      <vt:lpstr>My heart is like an open highway </vt:lpstr>
      <vt:lpstr>'Cause I ain't gonna live forever </vt:lpstr>
      <vt:lpstr>I just want to live while I'm alive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storyboard</dc:title>
  <dc:creator>sgiguere29 Samuel</dc:creator>
  <cp:lastModifiedBy>sgiguere29 Samuel</cp:lastModifiedBy>
  <cp:revision>2</cp:revision>
  <dcterms:created xsi:type="dcterms:W3CDTF">2023-11-20T19:51:39Z</dcterms:created>
  <dcterms:modified xsi:type="dcterms:W3CDTF">2023-11-20T22:16:40Z</dcterms:modified>
</cp:coreProperties>
</file>