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E606A-0064-B952-DD3A-2B7BF1E7E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CD6BD4-7453-F56B-8B7A-FDD0C122D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9D72FC-AE14-CA98-4C9D-41D6EF42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3223CC-3655-7E76-1498-5D90DE0C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1EA507-285A-09EE-B61F-CE9025CE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577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DF9883-237F-2A08-2264-6336DBCD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18143E-C04A-1C14-AA6B-3EAD211BF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ADBB93-9DAF-EE6B-059A-3E26C29A9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4640CA-F01D-3775-7A17-245CCA85E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B6423C-8A5A-C2FE-77F8-F9EF43172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262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122FA0-6F25-0C39-9185-C9CBFB60D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E85A45-0D7B-9EC0-256B-BF6EDADCA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10145B-7666-1E18-B202-377ED8F3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3C5870-9589-E6BB-E8A0-6852CB75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1A8D86-A372-FA52-BFC5-5E8F6B3D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211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52A79-0E97-386F-65C5-E2604DE1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EE85B3-6B25-FE02-DF54-D9A30C938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AC7DAA-2329-9B54-445B-9933A078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A3CEDC-3E8A-A178-1555-6E5560269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85A17C-B053-4BB1-2F8E-AD946C6A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324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4AA019-BDC6-35EC-60FC-A1C20A36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FEB658-FE0E-2533-F073-7522636E0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A92461-F0C1-E09D-9CA9-D99A67ADB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ABF5BA-D9DD-4D42-3641-AA26073B3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EAF68D-D988-9990-3267-FA2E1C64C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722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927362-8FBB-A690-6CC9-AC28CBDFE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0511B4-120B-7E04-ABD7-42B93B54CF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BC052C-81D8-E064-AE01-94D843819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AB9A4C-F827-C3A9-485A-12967950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2A75EC-4E4F-B8CD-ED05-66A3301F6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C68606-5259-EAEC-4C7C-21837A50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474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29AD56-987F-F36D-4A86-DC1ED5B6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7B6D63-C9AB-5952-07EE-0DB7B01AB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7D7D93-8C28-C98E-76D3-55F7E742F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B915A3A-F9EE-8907-9E70-01E232EEB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D1C4B0-BB31-5BF4-0090-6A5B5B53EB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02B49C-DED0-A317-23C1-7AC2B1364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09D1218-B7B5-C524-BC83-166490680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217E6D-7905-8BC6-A117-8BAD152B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049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AEE70C-425F-1C49-5328-82C855DE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4727E3-9976-EBFF-529B-E68389B5B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3F1AABF-61FC-ADB4-DBFB-6198390D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F81387C-9F6E-71FB-88ED-B9BADBEF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654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38A312A-7EF1-B5C2-98AD-61001EA10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BF6C74C-E0A3-BC75-98B5-438340C31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2D165B-E398-2488-D175-D378240B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21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95078-B8F7-604A-17DF-87424FBA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B9487F-B12D-D57A-D76B-ABB48E941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5FD991-F8CE-C682-6B5D-C83FA176B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6E527E-FC77-323F-3AFE-E9051C47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1DB2FB-5E8E-2820-406E-F7AD9732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0257F4-66B8-8565-D625-86489562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334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87ED8-06B3-111B-4662-C26CF32A5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08F4A3-BC41-D946-E6F4-A83448660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A74934-8181-F897-EBCC-A7672183C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7712DA-9C99-C248-C9C9-6E2F49CA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320F14-0D8A-E9E3-B635-B49538757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39195E-AF0A-DBD9-19DB-CC3B9151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100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AFBC9FE-663B-88E7-079B-78CE29392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45F472-3E90-8858-AF62-69BBB1387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54016B-4CB9-0293-C3D3-6278D2B15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C20E-1F4C-440A-9F5E-692FA8FB5D0D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931067-876F-FD6D-ED57-5B093DC0AF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CBFA58-D263-1EA3-1F38-681D8F9BD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17930-E61A-4442-B9B2-2D8F403C09D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152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DA98F-C56D-DF2A-3180-071545166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phénomène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87D8C9-3BFC-7515-DB06-E99CB386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Samuel Giguère</a:t>
            </a:r>
          </a:p>
        </p:txBody>
      </p:sp>
    </p:spTree>
    <p:extLst>
      <p:ext uri="{BB962C8B-B14F-4D97-AF65-F5344CB8AC3E}">
        <p14:creationId xmlns:p14="http://schemas.microsoft.com/office/powerpoint/2010/main" val="344864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DA98F-C56D-DF2A-3180-071545166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87D8C9-3BFC-7515-DB06-E99CB386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 descr="Une image contenant nature, aurore, peinture, arc-en-ciel&#10;&#10;Description générée automatiquement">
            <a:extLst>
              <a:ext uri="{FF2B5EF4-FFF2-40B4-BE49-F238E27FC236}">
                <a16:creationId xmlns:a16="http://schemas.microsoft.com/office/drawing/2014/main" id="{DCB0BF60-347E-1626-2D9D-511BC1500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415945"/>
            <a:ext cx="11226863" cy="572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DA98F-C56D-DF2A-3180-071545166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87D8C9-3BFC-7515-DB06-E99CB386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7" name="Image 6" descr="Une image contenant ciel, plein air, constellation, Voie lactée&#10;&#10;Description générée automatiquement">
            <a:extLst>
              <a:ext uri="{FF2B5EF4-FFF2-40B4-BE49-F238E27FC236}">
                <a16:creationId xmlns:a16="http://schemas.microsoft.com/office/drawing/2014/main" id="{04174FC3-A02A-74D7-52D8-90A5E4CF2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360" y="145247"/>
            <a:ext cx="9959514" cy="656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26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C1AF1C-9E88-96F8-5224-150FB72D5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 descr="Une image contenant texte, carte, diagramme, ligne&#10;&#10;Description générée automatiquement">
            <a:extLst>
              <a:ext uri="{FF2B5EF4-FFF2-40B4-BE49-F238E27FC236}">
                <a16:creationId xmlns:a16="http://schemas.microsoft.com/office/drawing/2014/main" id="{DACF56B1-C744-09C9-7177-3B57D2FD2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280" y="418411"/>
            <a:ext cx="5985948" cy="607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59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9C0D9-6D15-46E7-20DF-6B366E94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Image 3" descr="Une image contenant carte, atlas, texte&#10;&#10;Description générée automatiquement">
            <a:extLst>
              <a:ext uri="{FF2B5EF4-FFF2-40B4-BE49-F238E27FC236}">
                <a16:creationId xmlns:a16="http://schemas.microsoft.com/office/drawing/2014/main" id="{D51EB657-D727-4E55-ED43-55A907DDC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760" y="602933"/>
            <a:ext cx="7888413" cy="530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7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3B43DD-D572-2C1B-0A36-D8E37D907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 descr="Une image contenant texte, carte, atlas, Police&#10;&#10;Description générée automatiquement">
            <a:extLst>
              <a:ext uri="{FF2B5EF4-FFF2-40B4-BE49-F238E27FC236}">
                <a16:creationId xmlns:a16="http://schemas.microsoft.com/office/drawing/2014/main" id="{9C115E45-C4B6-A8BB-354D-47FDEDE0A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081" y="122497"/>
            <a:ext cx="7492096" cy="673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19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37F20-938D-D4A3-E766-C2143D68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 descr="Une image contenant carte, texte, atlas&#10;&#10;Description générée automatiquement">
            <a:extLst>
              <a:ext uri="{FF2B5EF4-FFF2-40B4-BE49-F238E27FC236}">
                <a16:creationId xmlns:a16="http://schemas.microsoft.com/office/drawing/2014/main" id="{A24D595F-58A8-B3A6-C822-B4CCE03C9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99" y="182686"/>
            <a:ext cx="9315443" cy="640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835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</Words>
  <Application>Microsoft Office PowerPoint</Application>
  <PresentationFormat>Grand écran</PresentationFormat>
  <Paragraphs>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phénomène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sgiguere29 Samuel</dc:creator>
  <cp:lastModifiedBy>sgiguere29 Samuel</cp:lastModifiedBy>
  <cp:revision>4</cp:revision>
  <dcterms:created xsi:type="dcterms:W3CDTF">2023-09-25T18:57:20Z</dcterms:created>
  <dcterms:modified xsi:type="dcterms:W3CDTF">2023-09-25T19:21:33Z</dcterms:modified>
</cp:coreProperties>
</file>