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EA27B-9DD9-4067-B256-24C2830B4A4E}" v="132" dt="2023-10-16T13:52:06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video game poster with a group of people in armor&#10;&#10;Description automatically generated">
            <a:extLst>
              <a:ext uri="{FF2B5EF4-FFF2-40B4-BE49-F238E27FC236}">
                <a16:creationId xmlns:a16="http://schemas.microsoft.com/office/drawing/2014/main" id="{84E92DDC-6D3E-6777-527A-9FE3D7036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59034"/>
            <a:ext cx="12203500" cy="69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CF3E-3200-9BAC-AEFB-41E1CAFAB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098"/>
            <a:ext cx="9144000" cy="964242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Jedi </a:t>
            </a:r>
            <a:r>
              <a:rPr lang="en-US" dirty="0" err="1">
                <a:ea typeface="Calibri Light"/>
                <a:cs typeface="Calibri Light"/>
              </a:rPr>
              <a:t>Fellen</a:t>
            </a:r>
            <a:r>
              <a:rPr lang="en-US" dirty="0">
                <a:ea typeface="Calibri Light"/>
                <a:cs typeface="Calibri Light"/>
              </a:rPr>
              <a:t> Order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FA2EE-13B8-7694-7E77-4E3236228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It's the game of Star Wars. I can choose the color of my lightsaber, the paint for bd-1 and the cloth of Cal.</a:t>
            </a:r>
            <a:r>
              <a:rPr lang="en-CA" dirty="0">
                <a:ea typeface="Calibri"/>
                <a:cs typeface="Calibri"/>
              </a:rPr>
              <a:t> I noticed that when you know the move of the enemies it very easy.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person with a robot on his shoulder&#10;&#10;Description automatically generated">
            <a:extLst>
              <a:ext uri="{FF2B5EF4-FFF2-40B4-BE49-F238E27FC236}">
                <a16:creationId xmlns:a16="http://schemas.microsoft.com/office/drawing/2014/main" id="{7AE4C29D-9F16-BD0E-B6C7-4FD900FC6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" y="1050640"/>
            <a:ext cx="4209690" cy="23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11097-786C-0A2C-4FE0-D72CFE2C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The fight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7BB0-88B8-DE92-1D4E-AE5E1018D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difficulty is : story mode, Jedi knight, Jedi master and Jedi grand master, I chose Jedi knight. I love this game because there is a lot of capacity with the force, BD-1 and to fight </a:t>
            </a:r>
          </a:p>
        </p:txBody>
      </p:sp>
      <p:pic>
        <p:nvPicPr>
          <p:cNvPr id="4" name="Picture 3" descr="A person in garment holding a sword and another person in garment&#10;&#10;Description automatically generated">
            <a:extLst>
              <a:ext uri="{FF2B5EF4-FFF2-40B4-BE49-F238E27FC236}">
                <a16:creationId xmlns:a16="http://schemas.microsoft.com/office/drawing/2014/main" id="{08991281-B671-4990-FF07-6EADEF083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416" b="-1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7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light saber&#10;&#10;Description automatically generated">
            <a:extLst>
              <a:ext uri="{FF2B5EF4-FFF2-40B4-BE49-F238E27FC236}">
                <a16:creationId xmlns:a16="http://schemas.microsoft.com/office/drawing/2014/main" id="{B0525EA1-2547-7F1B-B14D-BFC7C85C8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7110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00E56-788A-FD0F-C7C0-B3E3B7D7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The 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15F8F-7C46-3952-0757-A547C6C05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the story is very long. The goal of Jedi Fallen Order is to find an Jedi holocron in an old Zeffo cilivisation to build a new Jedi order.</a:t>
            </a:r>
          </a:p>
        </p:txBody>
      </p:sp>
    </p:spTree>
    <p:extLst>
      <p:ext uri="{BB962C8B-B14F-4D97-AF65-F5344CB8AC3E}">
        <p14:creationId xmlns:p14="http://schemas.microsoft.com/office/powerpoint/2010/main" val="324997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72D1D-CD39-3FBF-DF81-C25AE9F2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6" y="1028700"/>
            <a:ext cx="9947305" cy="10906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END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in a video game&#10;&#10;Description automatically generated">
            <a:extLst>
              <a:ext uri="{FF2B5EF4-FFF2-40B4-BE49-F238E27FC236}">
                <a16:creationId xmlns:a16="http://schemas.microsoft.com/office/drawing/2014/main" id="{52258A3D-AFC6-CA26-F70C-95DDE9373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7" r="-1" b="3307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0597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Jedi Fellen Order</vt:lpstr>
      <vt:lpstr>The fight </vt:lpstr>
      <vt:lpstr>The story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67</cp:revision>
  <dcterms:created xsi:type="dcterms:W3CDTF">2023-10-16T13:31:58Z</dcterms:created>
  <dcterms:modified xsi:type="dcterms:W3CDTF">2023-10-16T13:52:37Z</dcterms:modified>
</cp:coreProperties>
</file>