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0B555-6010-4F4B-A964-12BAE54C144C}" v="622" dt="2023-11-30T20:54:32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Fait par</a:t>
            </a:r>
          </a:p>
          <a:p>
            <a:r>
              <a:rPr lang="en-US" dirty="0">
                <a:ea typeface="Calibri"/>
                <a:cs typeface="Calibri"/>
              </a:rPr>
              <a:t>Raphaël Tanguay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B50C7-D4ED-2DCE-5CFE-0CC17F86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300">
                <a:ea typeface="Calibri Light"/>
                <a:cs typeface="Calibri Light"/>
              </a:rPr>
              <a:t> Morpions (poux de pubis) Phtirus pubis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Pou du pubis — Wikipédia">
            <a:extLst>
              <a:ext uri="{FF2B5EF4-FFF2-40B4-BE49-F238E27FC236}">
                <a16:creationId xmlns:a16="http://schemas.microsoft.com/office/drawing/2014/main" id="{F4E1C0BB-CFD8-4208-47A4-2170DD7B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8" r="15235" b="-1"/>
          <a:stretch/>
        </p:blipFill>
        <p:spPr>
          <a:xfrm>
            <a:off x="1217772" y="1448957"/>
            <a:ext cx="3952574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0A65-D175-E508-2F98-9A46D8E8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 Relation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sexuelle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Classification:Parasite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Traitement:Shampoing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53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44C0B-A5C8-6516-BD51-E15F4374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300">
                <a:ea typeface="Calibri Light"/>
                <a:cs typeface="Calibri Light"/>
              </a:rPr>
              <a:t> Virus du papillon humain (VPH)</a:t>
            </a:r>
            <a:br>
              <a:rPr lang="en-US" sz="4300">
                <a:ea typeface="Calibri Light"/>
                <a:cs typeface="Calibri Light"/>
              </a:rPr>
            </a:br>
            <a:endParaRPr lang="en-US" sz="43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3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Virus du papillome humain - Las Palmas de GC - Gabinete de Urología y  Andrología">
            <a:extLst>
              <a:ext uri="{FF2B5EF4-FFF2-40B4-BE49-F238E27FC236}">
                <a16:creationId xmlns:a16="http://schemas.microsoft.com/office/drawing/2014/main" id="{80052822-0EFD-A859-23E0-487B4450A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2" r="17607" b="-2"/>
          <a:stretch/>
        </p:blipFill>
        <p:spPr>
          <a:xfrm>
            <a:off x="1217777" y="1448957"/>
            <a:ext cx="3952565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B4E0-B465-7490-3421-6F0BCB01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 relation sexuelle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Traitement:Vaccin,laser,azote liquide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Humain papilloma virus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7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470E1-10A0-22F8-0535-D228BD0B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Herpès </a:t>
            </a:r>
            <a:br>
              <a:rPr lang="en-US" sz="5600"/>
            </a:br>
            <a:endParaRPr lang="en-US" sz="5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Herpes - Wikipedia">
            <a:extLst>
              <a:ext uri="{FF2B5EF4-FFF2-40B4-BE49-F238E27FC236}">
                <a16:creationId xmlns:a16="http://schemas.microsoft.com/office/drawing/2014/main" id="{02D9A4E1-E590-1BB0-0CB6-02890C32E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8" r="17993"/>
          <a:stretch/>
        </p:blipFill>
        <p:spPr>
          <a:xfrm>
            <a:off x="1217777" y="1448957"/>
            <a:ext cx="3952565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2925-8B06-B736-3053-95799D0D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Nom scientifique:herpes simplex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Transmission:relation sexuelle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Classification:virus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Traitement:crème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D5FE4-FD11-783E-5457-0B9B7F18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Vaginite à levure </a:t>
            </a:r>
            <a:endParaRPr lang="en-US" sz="5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Vaginite bactérienne - Gynécologie et obstétrique - Édition professionnelle  du Manuel MSD">
            <a:extLst>
              <a:ext uri="{FF2B5EF4-FFF2-40B4-BE49-F238E27FC236}">
                <a16:creationId xmlns:a16="http://schemas.microsoft.com/office/drawing/2014/main" id="{3DFE6EA7-D91B-5C3D-C959-B21AE7A5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1782456"/>
            <a:ext cx="3952579" cy="3285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F3A0-BAEB-9F07-A90C-F5013FBC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Nom scientifique:tricomonos vaginalis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Classification:protiste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Transmission:relation sexuelle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Traitement:crème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6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95B5B-C7B1-6EE3-FC5C-82C1BF95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Hépatite B   Jaunis</a:t>
            </a:r>
            <a:endParaRPr lang="en-US" sz="5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Hépatite B – Enipse prévention">
            <a:extLst>
              <a:ext uri="{FF2B5EF4-FFF2-40B4-BE49-F238E27FC236}">
                <a16:creationId xmlns:a16="http://schemas.microsoft.com/office/drawing/2014/main" id="{86751B3E-8FE6-8DA9-DD22-3FAECBA8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2328767"/>
            <a:ext cx="3952579" cy="21929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30E2-B217-47CB-62BD-1420ADD5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Nom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scientifique:VHB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Transmission:relation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sexuelle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Classification:virus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Traitement:vaccin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7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ABED-9A29-AEEF-6937-53DB89C9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Sida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Tout savoir sur le sida">
            <a:extLst>
              <a:ext uri="{FF2B5EF4-FFF2-40B4-BE49-F238E27FC236}">
                <a16:creationId xmlns:a16="http://schemas.microsoft.com/office/drawing/2014/main" id="{03B2BE62-6DC3-F64C-DB5B-D8FA5E02E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8" r="28297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DEB5-CF8F-BD69-7B4E-E4A69103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Nom scientifique:VIH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Transmission:relation sexuelle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Classification:virus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Traitements:3 trithérapie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5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BF37A-4359-C628-ACF0-8272227E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Chlamydia</a:t>
            </a:r>
            <a:endParaRPr lang="en-US" sz="5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Chlamydia in Eye: Pictures, Causes, Treatment, and More">
            <a:extLst>
              <a:ext uri="{FF2B5EF4-FFF2-40B4-BE49-F238E27FC236}">
                <a16:creationId xmlns:a16="http://schemas.microsoft.com/office/drawing/2014/main" id="{E19E7933-89A0-38F8-EE51-8701D987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2318524"/>
            <a:ext cx="3952579" cy="2213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6B8A-D24C-67F2-290F-D1A44104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Nom scientifique:chlamydia trachomatis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Transmission:relation sexuelle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Classification:bactérie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Traitement:antibiotique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87F2D-8201-2FDD-08F6-AEA5D942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Gonorrhée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La gonorrhée : qu'est-ce que c'est ? | ZAVA">
            <a:extLst>
              <a:ext uri="{FF2B5EF4-FFF2-40B4-BE49-F238E27FC236}">
                <a16:creationId xmlns:a16="http://schemas.microsoft.com/office/drawing/2014/main" id="{65FA5C78-4EDA-19E0-912A-661FD475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2318524"/>
            <a:ext cx="3952579" cy="2213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ECD1-32EE-7ABA-3376-42AB6A28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Nom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scientifique:neisseria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gonohoeae</a:t>
            </a:r>
            <a:endParaRPr lang="en-US" sz="2000" dirty="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Transmission:relation sexuelle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Classification:Bactérie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Traitement:antibiotique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2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ITSS</vt:lpstr>
      <vt:lpstr> Morpions (poux de pubis) Phtirus pubis</vt:lpstr>
      <vt:lpstr> Virus du papillon humain (VPH) </vt:lpstr>
      <vt:lpstr>Herpès  </vt:lpstr>
      <vt:lpstr>Vaginite à levure </vt:lpstr>
      <vt:lpstr>Hépatite B   Jaunis</vt:lpstr>
      <vt:lpstr>Sida</vt:lpstr>
      <vt:lpstr>Chlamydia</vt:lpstr>
      <vt:lpstr>Gonorrhée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187</cp:revision>
  <dcterms:created xsi:type="dcterms:W3CDTF">2023-11-30T20:07:24Z</dcterms:created>
  <dcterms:modified xsi:type="dcterms:W3CDTF">2023-12-01T20:29:07Z</dcterms:modified>
</cp:coreProperties>
</file>