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889317-645A-4E76-AA1A-E62BC852D51D}" v="299" dt="2023-12-01T20:18:39.0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cs typeface="Calibri Light"/>
              </a:rPr>
              <a:t>Contraception 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fait par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Raphaël Tanguay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22044-6D1F-02EC-645E-EDF33DA61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Trouve</a:t>
            </a:r>
            <a:r>
              <a:rPr lang="en-US" dirty="0">
                <a:cs typeface="Calibri Light"/>
              </a:rPr>
              <a:t> le </a:t>
            </a:r>
            <a:r>
              <a:rPr lang="en-US" dirty="0" err="1">
                <a:cs typeface="Calibri Light"/>
              </a:rPr>
              <a:t>synonyme:Stérilet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9E506-BFED-08A5-277B-891BBBCA9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d'urgence</a:t>
            </a:r>
          </a:p>
          <a:p>
            <a:r>
              <a:rPr lang="en-US" dirty="0" err="1">
                <a:cs typeface="Calibri"/>
              </a:rPr>
              <a:t>Préservatif</a:t>
            </a:r>
          </a:p>
          <a:p>
            <a:r>
              <a:rPr lang="en-US" dirty="0">
                <a:cs typeface="Calibri"/>
              </a:rPr>
              <a:t>Timbre</a:t>
            </a:r>
          </a:p>
          <a:p>
            <a:r>
              <a:rPr lang="en-US" dirty="0">
                <a:cs typeface="Calibri"/>
              </a:rPr>
              <a:t>Pilule a administration continue</a:t>
            </a:r>
          </a:p>
          <a:p>
            <a:r>
              <a:rPr lang="en-US" dirty="0">
                <a:cs typeface="Calibri"/>
              </a:rPr>
              <a:t>En </a:t>
            </a:r>
            <a:r>
              <a:rPr lang="en-US" dirty="0" err="1">
                <a:cs typeface="Calibri"/>
              </a:rPr>
              <a:t>forme</a:t>
            </a:r>
            <a:r>
              <a:rPr lang="en-US" dirty="0">
                <a:cs typeface="Calibri"/>
              </a:rPr>
              <a:t> de T</a:t>
            </a:r>
          </a:p>
          <a:p>
            <a:r>
              <a:rPr lang="en-US" dirty="0" err="1">
                <a:cs typeface="Calibri"/>
              </a:rPr>
              <a:t>Opération</a:t>
            </a:r>
          </a:p>
          <a:p>
            <a:r>
              <a:rPr lang="en-US" dirty="0" err="1">
                <a:cs typeface="Calibri"/>
              </a:rPr>
              <a:t>Injectif</a:t>
            </a:r>
          </a:p>
          <a:p>
            <a:r>
              <a:rPr lang="en-US" dirty="0" err="1">
                <a:cs typeface="Calibri"/>
              </a:rPr>
              <a:t>Opération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permanente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252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BA989-D32B-E521-CDC3-791F36A39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EE53C-F64A-A4F5-8351-C7A7E9E28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En </a:t>
            </a:r>
            <a:r>
              <a:rPr lang="en-US" dirty="0" err="1">
                <a:cs typeface="Calibri"/>
              </a:rPr>
              <a:t>forme</a:t>
            </a:r>
            <a:r>
              <a:rPr lang="en-US" dirty="0">
                <a:cs typeface="Calibri"/>
              </a:rPr>
              <a:t> de 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901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A54D1-3E40-057B-CED3-3F9E87E6F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Trouve</a:t>
            </a:r>
            <a:r>
              <a:rPr lang="en-US" dirty="0">
                <a:cs typeface="Calibri Light"/>
              </a:rPr>
              <a:t> le </a:t>
            </a:r>
            <a:r>
              <a:rPr lang="en-US" dirty="0" err="1">
                <a:cs typeface="Calibri Light"/>
              </a:rPr>
              <a:t>synonyme:Vasectomie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9DFE5-2F37-8CBC-62BE-294264EE5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d'urgence</a:t>
            </a:r>
          </a:p>
          <a:p>
            <a:r>
              <a:rPr lang="en-US" dirty="0" err="1">
                <a:cs typeface="Calibri"/>
              </a:rPr>
              <a:t>Préservatif</a:t>
            </a:r>
          </a:p>
          <a:p>
            <a:r>
              <a:rPr lang="en-US" dirty="0">
                <a:cs typeface="Calibri"/>
              </a:rPr>
              <a:t>Timbre</a:t>
            </a:r>
          </a:p>
          <a:p>
            <a:r>
              <a:rPr lang="en-US" dirty="0">
                <a:cs typeface="Calibri"/>
              </a:rPr>
              <a:t>Pilule a administration continue</a:t>
            </a:r>
          </a:p>
          <a:p>
            <a:r>
              <a:rPr lang="en-US" dirty="0">
                <a:cs typeface="Calibri"/>
              </a:rPr>
              <a:t>En </a:t>
            </a:r>
            <a:r>
              <a:rPr lang="en-US" dirty="0" err="1">
                <a:cs typeface="Calibri"/>
              </a:rPr>
              <a:t>forme</a:t>
            </a:r>
            <a:r>
              <a:rPr lang="en-US" dirty="0">
                <a:cs typeface="Calibri"/>
              </a:rPr>
              <a:t> de T</a:t>
            </a:r>
          </a:p>
          <a:p>
            <a:r>
              <a:rPr lang="en-US" dirty="0" err="1">
                <a:cs typeface="Calibri"/>
              </a:rPr>
              <a:t>Opération</a:t>
            </a:r>
          </a:p>
          <a:p>
            <a:r>
              <a:rPr lang="en-US" dirty="0" err="1">
                <a:cs typeface="Calibri"/>
              </a:rPr>
              <a:t>Injectif</a:t>
            </a:r>
          </a:p>
          <a:p>
            <a:r>
              <a:rPr lang="en-US" dirty="0" err="1">
                <a:cs typeface="Calibri"/>
              </a:rPr>
              <a:t>Opération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permanente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0204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599EF-D606-7597-8DCF-CE9400097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2A462-1DD4-C410-5F1D-1B647A540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Opération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238611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E9422-40E2-906B-0543-12CC07FD4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Trouve</a:t>
            </a:r>
            <a:r>
              <a:rPr lang="en-US" dirty="0">
                <a:cs typeface="Calibri Light"/>
              </a:rPr>
              <a:t> le </a:t>
            </a:r>
            <a:r>
              <a:rPr lang="en-US" dirty="0" err="1">
                <a:cs typeface="Calibri Light"/>
              </a:rPr>
              <a:t>synonyme:Contraceptif</a:t>
            </a:r>
            <a:r>
              <a:rPr lang="en-US" dirty="0">
                <a:cs typeface="Calibri Light"/>
              </a:rPr>
              <a:t> injectable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16819-A5EA-A93F-A1DA-1AEDBCB9D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d'urgence</a:t>
            </a:r>
          </a:p>
          <a:p>
            <a:r>
              <a:rPr lang="en-US" dirty="0" err="1">
                <a:cs typeface="Calibri"/>
              </a:rPr>
              <a:t>Préservatif</a:t>
            </a:r>
          </a:p>
          <a:p>
            <a:r>
              <a:rPr lang="en-US" dirty="0">
                <a:cs typeface="Calibri"/>
              </a:rPr>
              <a:t>Timbre</a:t>
            </a:r>
          </a:p>
          <a:p>
            <a:r>
              <a:rPr lang="en-US" dirty="0">
                <a:cs typeface="Calibri"/>
              </a:rPr>
              <a:t>Pilule a administration continue</a:t>
            </a:r>
          </a:p>
          <a:p>
            <a:r>
              <a:rPr lang="en-US" dirty="0">
                <a:cs typeface="Calibri"/>
              </a:rPr>
              <a:t>En </a:t>
            </a:r>
            <a:r>
              <a:rPr lang="en-US" dirty="0" err="1">
                <a:cs typeface="Calibri"/>
              </a:rPr>
              <a:t>forme</a:t>
            </a:r>
            <a:r>
              <a:rPr lang="en-US" dirty="0">
                <a:cs typeface="Calibri"/>
              </a:rPr>
              <a:t> de T</a:t>
            </a:r>
          </a:p>
          <a:p>
            <a:r>
              <a:rPr lang="en-US" dirty="0" err="1">
                <a:cs typeface="Calibri"/>
              </a:rPr>
              <a:t>Opération</a:t>
            </a:r>
          </a:p>
          <a:p>
            <a:r>
              <a:rPr lang="en-US" dirty="0" err="1">
                <a:cs typeface="Calibri"/>
              </a:rPr>
              <a:t>Injectif</a:t>
            </a:r>
          </a:p>
          <a:p>
            <a:r>
              <a:rPr lang="en-US" dirty="0" err="1">
                <a:cs typeface="Calibri"/>
              </a:rPr>
              <a:t>Opération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permanente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6656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739CB-D447-4AE3-0BCE-FF6C76476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AF4A7-4A4A-63E8-C9B5-3C057D1F6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Injectif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19279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8B67E-D21A-7FA9-AB84-5A707E784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Trouve</a:t>
            </a:r>
            <a:r>
              <a:rPr lang="en-US" dirty="0">
                <a:cs typeface="Calibri Light"/>
              </a:rPr>
              <a:t> le </a:t>
            </a:r>
            <a:r>
              <a:rPr lang="en-US" dirty="0" err="1">
                <a:cs typeface="Calibri Light"/>
              </a:rPr>
              <a:t>synonyme:Ligature</a:t>
            </a:r>
            <a:r>
              <a:rPr lang="en-US" dirty="0">
                <a:cs typeface="Calibri Light"/>
              </a:rPr>
              <a:t> des </a:t>
            </a:r>
            <a:r>
              <a:rPr lang="en-US" dirty="0" err="1">
                <a:cs typeface="Calibri Light"/>
              </a:rPr>
              <a:t>trompes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0E4F7-213B-A8C5-DE7F-55B0D08AF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d'urgence</a:t>
            </a:r>
          </a:p>
          <a:p>
            <a:r>
              <a:rPr lang="en-US" dirty="0" err="1">
                <a:cs typeface="Calibri"/>
              </a:rPr>
              <a:t>Préservatif</a:t>
            </a:r>
          </a:p>
          <a:p>
            <a:r>
              <a:rPr lang="en-US" dirty="0">
                <a:cs typeface="Calibri"/>
              </a:rPr>
              <a:t>Timbre</a:t>
            </a:r>
          </a:p>
          <a:p>
            <a:r>
              <a:rPr lang="en-US" dirty="0">
                <a:cs typeface="Calibri"/>
              </a:rPr>
              <a:t>Pilule a administration continue</a:t>
            </a:r>
          </a:p>
          <a:p>
            <a:r>
              <a:rPr lang="en-US" dirty="0">
                <a:cs typeface="Calibri"/>
              </a:rPr>
              <a:t>En </a:t>
            </a:r>
            <a:r>
              <a:rPr lang="en-US" dirty="0" err="1">
                <a:cs typeface="Calibri"/>
              </a:rPr>
              <a:t>forme</a:t>
            </a:r>
            <a:r>
              <a:rPr lang="en-US" dirty="0">
                <a:cs typeface="Calibri"/>
              </a:rPr>
              <a:t> de T</a:t>
            </a:r>
          </a:p>
          <a:p>
            <a:r>
              <a:rPr lang="en-US" dirty="0" err="1">
                <a:cs typeface="Calibri"/>
              </a:rPr>
              <a:t>Opération</a:t>
            </a:r>
          </a:p>
          <a:p>
            <a:r>
              <a:rPr lang="en-US" dirty="0" err="1">
                <a:cs typeface="Calibri"/>
              </a:rPr>
              <a:t>Injectif</a:t>
            </a:r>
          </a:p>
          <a:p>
            <a:r>
              <a:rPr lang="en-US" dirty="0" err="1">
                <a:cs typeface="Calibri"/>
              </a:rPr>
              <a:t>Opération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permanente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7237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49F37-45C7-176C-D19B-F7FF19313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E7BC1-F8E4-FD2D-C0BC-19FA7F1A7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Opération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permanante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694424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2A9DA-D719-22CC-C71D-FEA661D1D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Trouve</a:t>
            </a:r>
            <a:r>
              <a:rPr lang="en-US" dirty="0">
                <a:cs typeface="Calibri Light"/>
              </a:rPr>
              <a:t> le </a:t>
            </a:r>
            <a:r>
              <a:rPr lang="en-US" dirty="0" err="1">
                <a:cs typeface="Calibri Light"/>
              </a:rPr>
              <a:t>synonyme:Pilule</a:t>
            </a:r>
            <a:r>
              <a:rPr lang="en-US" dirty="0">
                <a:cs typeface="Calibri Light"/>
              </a:rPr>
              <a:t> contraceptive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EECCE-246C-28FB-2326-00D0E7C05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 </a:t>
            </a:r>
            <a:r>
              <a:rPr lang="en-US" err="1">
                <a:cs typeface="Calibri"/>
              </a:rPr>
              <a:t>d'urgence</a:t>
            </a:r>
            <a:endParaRPr lang="en-US" dirty="0">
              <a:cs typeface="Calibri"/>
            </a:endParaRPr>
          </a:p>
          <a:p>
            <a:r>
              <a:rPr lang="en-US" err="1">
                <a:cs typeface="Calibri"/>
              </a:rPr>
              <a:t>Préservatif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Timbre</a:t>
            </a:r>
          </a:p>
          <a:p>
            <a:r>
              <a:rPr lang="en-US" dirty="0">
                <a:cs typeface="Calibri"/>
              </a:rPr>
              <a:t>Pilule a administration continue</a:t>
            </a:r>
          </a:p>
          <a:p>
            <a:r>
              <a:rPr lang="en-US" dirty="0">
                <a:cs typeface="Calibri"/>
              </a:rPr>
              <a:t>En </a:t>
            </a:r>
            <a:r>
              <a:rPr lang="en-US" err="1">
                <a:cs typeface="Calibri"/>
              </a:rPr>
              <a:t>forme</a:t>
            </a:r>
            <a:r>
              <a:rPr lang="en-US" dirty="0">
                <a:cs typeface="Calibri"/>
              </a:rPr>
              <a:t> de T</a:t>
            </a:r>
          </a:p>
          <a:p>
            <a:r>
              <a:rPr lang="en-US" err="1">
                <a:cs typeface="Calibri"/>
              </a:rPr>
              <a:t>Opération</a:t>
            </a:r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Injectif</a:t>
            </a:r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Opération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permanente</a:t>
            </a:r>
          </a:p>
        </p:txBody>
      </p:sp>
    </p:spTree>
    <p:extLst>
      <p:ext uri="{BB962C8B-B14F-4D97-AF65-F5344CB8AC3E}">
        <p14:creationId xmlns:p14="http://schemas.microsoft.com/office/powerpoint/2010/main" val="2855278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A40FF-9622-EBA8-D065-95578EED3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2AA5B-2DDF-F11C-CC81-EA4FB3F6C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Pilule a administration continue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97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06806-C575-3887-D90A-3F4A65F33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Trouve</a:t>
            </a:r>
            <a:r>
              <a:rPr lang="en-US" dirty="0">
                <a:cs typeface="Calibri Light"/>
              </a:rPr>
              <a:t> le </a:t>
            </a:r>
            <a:r>
              <a:rPr lang="en-US" dirty="0" err="1">
                <a:cs typeface="Calibri Light"/>
              </a:rPr>
              <a:t>synonyme:Pilule</a:t>
            </a:r>
            <a:r>
              <a:rPr lang="en-US" dirty="0">
                <a:cs typeface="Calibri Light"/>
              </a:rPr>
              <a:t> du </a:t>
            </a:r>
            <a:r>
              <a:rPr lang="en-US" dirty="0" err="1">
                <a:cs typeface="Calibri Light"/>
              </a:rPr>
              <a:t>lendemain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CB860-2DF3-0DAB-C318-60BBAC60A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d'urgence</a:t>
            </a:r>
          </a:p>
          <a:p>
            <a:r>
              <a:rPr lang="en-US" dirty="0" err="1">
                <a:cs typeface="Calibri"/>
              </a:rPr>
              <a:t>Préservatif</a:t>
            </a:r>
          </a:p>
          <a:p>
            <a:r>
              <a:rPr lang="en-US" dirty="0">
                <a:cs typeface="Calibri"/>
              </a:rPr>
              <a:t>Timbre</a:t>
            </a:r>
          </a:p>
          <a:p>
            <a:r>
              <a:rPr lang="en-US" dirty="0">
                <a:cs typeface="Calibri"/>
              </a:rPr>
              <a:t>Pilule a administration continue</a:t>
            </a:r>
          </a:p>
          <a:p>
            <a:r>
              <a:rPr lang="en-US" dirty="0">
                <a:cs typeface="Calibri"/>
              </a:rPr>
              <a:t>En </a:t>
            </a:r>
            <a:r>
              <a:rPr lang="en-US" dirty="0" err="1">
                <a:cs typeface="Calibri"/>
              </a:rPr>
              <a:t>forme</a:t>
            </a:r>
            <a:r>
              <a:rPr lang="en-US" dirty="0">
                <a:cs typeface="Calibri"/>
              </a:rPr>
              <a:t> de T</a:t>
            </a:r>
          </a:p>
          <a:p>
            <a:r>
              <a:rPr lang="en-US" dirty="0" err="1">
                <a:cs typeface="Calibri"/>
              </a:rPr>
              <a:t>Opération</a:t>
            </a:r>
          </a:p>
          <a:p>
            <a:r>
              <a:rPr lang="en-US" dirty="0" err="1">
                <a:cs typeface="Calibri"/>
              </a:rPr>
              <a:t>Injectif</a:t>
            </a:r>
          </a:p>
          <a:p>
            <a:r>
              <a:rPr lang="en-US" dirty="0" err="1">
                <a:cs typeface="Calibri"/>
              </a:rPr>
              <a:t>Opération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permanente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8134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55109-3A83-9136-89D3-73877E804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8A4D9-C75F-F9CD-E95A-4A7F9E2C8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d'urgence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465853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6AF3C-6A9F-BCF3-6865-C5D4697B5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Trouve</a:t>
            </a:r>
            <a:r>
              <a:rPr lang="en-US" dirty="0">
                <a:cs typeface="Calibri Light"/>
              </a:rPr>
              <a:t> le </a:t>
            </a:r>
            <a:r>
              <a:rPr lang="en-US" dirty="0" err="1">
                <a:cs typeface="Calibri Light"/>
              </a:rPr>
              <a:t>synonyme:Condom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1F08A-EB15-941D-97E9-00DA61CDD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d'urgence</a:t>
            </a:r>
          </a:p>
          <a:p>
            <a:r>
              <a:rPr lang="en-US" dirty="0" err="1">
                <a:cs typeface="Calibri"/>
              </a:rPr>
              <a:t>Préservatif</a:t>
            </a:r>
          </a:p>
          <a:p>
            <a:r>
              <a:rPr lang="en-US" dirty="0">
                <a:cs typeface="Calibri"/>
              </a:rPr>
              <a:t>Timbre</a:t>
            </a:r>
          </a:p>
          <a:p>
            <a:r>
              <a:rPr lang="en-US" dirty="0">
                <a:cs typeface="Calibri"/>
              </a:rPr>
              <a:t>Pilule a administration continue</a:t>
            </a:r>
          </a:p>
          <a:p>
            <a:r>
              <a:rPr lang="en-US" dirty="0">
                <a:cs typeface="Calibri"/>
              </a:rPr>
              <a:t>En </a:t>
            </a:r>
            <a:r>
              <a:rPr lang="en-US" dirty="0" err="1">
                <a:cs typeface="Calibri"/>
              </a:rPr>
              <a:t>forme</a:t>
            </a:r>
            <a:r>
              <a:rPr lang="en-US" dirty="0">
                <a:cs typeface="Calibri"/>
              </a:rPr>
              <a:t> de T</a:t>
            </a:r>
          </a:p>
          <a:p>
            <a:r>
              <a:rPr lang="en-US" dirty="0" err="1">
                <a:cs typeface="Calibri"/>
              </a:rPr>
              <a:t>Opération</a:t>
            </a:r>
          </a:p>
          <a:p>
            <a:r>
              <a:rPr lang="en-US" dirty="0" err="1">
                <a:cs typeface="Calibri"/>
              </a:rPr>
              <a:t>Injectif</a:t>
            </a:r>
          </a:p>
          <a:p>
            <a:r>
              <a:rPr lang="en-US" dirty="0" err="1">
                <a:cs typeface="Calibri"/>
              </a:rPr>
              <a:t>Opération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permanente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9780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2F56F-2590-F808-BAF0-5B382638D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5EC89-89C8-43DD-DD15-E8A567FEE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Préservatif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2161747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1D851-CBB2-30AC-90D6-C37CFEB3E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Trouve</a:t>
            </a:r>
            <a:r>
              <a:rPr lang="en-US" dirty="0">
                <a:cs typeface="Calibri Light"/>
              </a:rPr>
              <a:t> le </a:t>
            </a:r>
            <a:r>
              <a:rPr lang="en-US" dirty="0" err="1">
                <a:cs typeface="Calibri Light"/>
              </a:rPr>
              <a:t>synonyme:Timbre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contraceptif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AB28A-D36F-A007-C714-CD19CECE1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d'urgence</a:t>
            </a:r>
          </a:p>
          <a:p>
            <a:r>
              <a:rPr lang="en-US" dirty="0" err="1">
                <a:cs typeface="Calibri"/>
              </a:rPr>
              <a:t>Préservatif</a:t>
            </a:r>
          </a:p>
          <a:p>
            <a:r>
              <a:rPr lang="en-US" dirty="0">
                <a:cs typeface="Calibri"/>
              </a:rPr>
              <a:t>Timbre</a:t>
            </a:r>
          </a:p>
          <a:p>
            <a:r>
              <a:rPr lang="en-US" dirty="0">
                <a:cs typeface="Calibri"/>
              </a:rPr>
              <a:t>Pilule a administration continue</a:t>
            </a:r>
          </a:p>
          <a:p>
            <a:r>
              <a:rPr lang="en-US" dirty="0">
                <a:cs typeface="Calibri"/>
              </a:rPr>
              <a:t>En </a:t>
            </a:r>
            <a:r>
              <a:rPr lang="en-US" dirty="0" err="1">
                <a:cs typeface="Calibri"/>
              </a:rPr>
              <a:t>forme</a:t>
            </a:r>
            <a:r>
              <a:rPr lang="en-US" dirty="0">
                <a:cs typeface="Calibri"/>
              </a:rPr>
              <a:t> de T</a:t>
            </a:r>
          </a:p>
          <a:p>
            <a:r>
              <a:rPr lang="en-US" dirty="0" err="1">
                <a:cs typeface="Calibri"/>
              </a:rPr>
              <a:t>Opération</a:t>
            </a:r>
          </a:p>
          <a:p>
            <a:r>
              <a:rPr lang="en-US" dirty="0" err="1">
                <a:cs typeface="Calibri"/>
              </a:rPr>
              <a:t>Injectif</a:t>
            </a:r>
          </a:p>
          <a:p>
            <a:r>
              <a:rPr lang="en-US" dirty="0" err="1">
                <a:cs typeface="Calibri"/>
              </a:rPr>
              <a:t>Opération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permanente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6402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EA36-CBAB-E580-1488-F0A5377C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50449-62B3-B247-1F4C-8A45865C4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Timbre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648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Contraception  fait par Raphaël Tanguay</vt:lpstr>
      <vt:lpstr>Trouve le synonyme:Pilule contraceptive</vt:lpstr>
      <vt:lpstr>PowerPoint Presentation</vt:lpstr>
      <vt:lpstr>Trouve le synonyme:Pilule du lendemain</vt:lpstr>
      <vt:lpstr>PowerPoint Presentation</vt:lpstr>
      <vt:lpstr>Trouve le synonyme:Condom</vt:lpstr>
      <vt:lpstr>PowerPoint Presentation</vt:lpstr>
      <vt:lpstr>Trouve le synonyme:Timbre contraceptif</vt:lpstr>
      <vt:lpstr>PowerPoint Presentation</vt:lpstr>
      <vt:lpstr>Trouve le synonyme:Stérilet</vt:lpstr>
      <vt:lpstr>PowerPoint Presentation</vt:lpstr>
      <vt:lpstr>Trouve le synonyme:Vasectomie</vt:lpstr>
      <vt:lpstr>PowerPoint Presentation</vt:lpstr>
      <vt:lpstr>Trouve le synonyme:Contraceptif injectable</vt:lpstr>
      <vt:lpstr>PowerPoint Presentation</vt:lpstr>
      <vt:lpstr>Trouve le synonyme:Ligature des trompes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89</cp:revision>
  <dcterms:created xsi:type="dcterms:W3CDTF">2023-12-01T20:03:51Z</dcterms:created>
  <dcterms:modified xsi:type="dcterms:W3CDTF">2023-12-01T20:20:55Z</dcterms:modified>
</cp:coreProperties>
</file>