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8FA49C-64EC-7ECF-5C74-BCB3EDC192B0}" v="131" dt="2023-12-01T17:16:57.294"/>
    <p1510:client id="{84A32957-3A78-320A-B431-9553146216F6}" v="2" dt="2024-01-11T19:05:27.263"/>
    <p1510:client id="{BCC0FC86-0E9D-46F4-B2F2-0A40159BA1EC}" v="27" dt="2023-11-20T20:53:49.604"/>
    <p1510:client id="{E039EABB-3A04-CF92-E600-0104B192E345}" v="36" dt="2023-11-21T16:31:31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1T16:23:50.46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9606 8445 16383 0 0,'0'0'0'0'0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61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10263 4227 16383 0 0,'77'45'0'0'0,"92"57"0"0"0,64 38 0 0 0,27 15 0 0 0,-6-4 0 0 0,-26-16 0 0 0,-27-15 0 0 0,-32-17 0 0 0,-34-16 0 0 0,-29-15 0 0 0,-26-14 0 0 0,-19-11 0 0 0,-13-8 0 0 0,-9-6 0 0 0,-6-5 0 0 0,-3-4 0 0 0,0-3 0 0 0,-2-2 0 0 0,0-1 0 0 0,-2-2 0 0 0,-3-1 0 0 0,-3-2 0 0 0,-3-3 0 0 0,-3-1 0 0 0,-3-1 0 0 0,-3-1 0 0 0,-3-1 0 0 0,-3 1 0 0 0,-1-1 0 0 0,-1 0 0 0 0,0 0 0 0 0,-1 1 0 0 0,0-1 0 0 0,1 1 0 0 0,-2-3 0 0 0,-1-3 0 0 0,-5-7 0 0 0,-5-5 0 0 0,-8-9 0 0 0,-7-7 0 0 0,-7-6 0 0 0,-12-7 0 0 0,-24-14 0 0 0,-42-20 0 0 0,-61-33 0 0 0,-77-41 0 0 0,-71-40 0 0 0,-57-30 0 0 0,-25-7 0 0 0,23 17 0 0 0,54 31 0 0 0,69 37 0 0 0,67 35 0 0 0,56 29 0 0 0,41 23 0 0 0,30 15 0 0 0,19 9 0 0 0,13 8 0 0 0,8 3 0 0 0,4 4 0 0 0,2 2 0 0 0,1 2 0 0 0,0 1 0 0 0,-1-1 0 0 0,-3 0 0 0 0,-2 1 0 0 0,-2-1 0 0 0,0 2 0 0 0,-1 0 0 0 0,2 1 0 0 0,2 0 0 0 0,3 1 0 0 0,2 0 0 0 0,3 2 0 0 0,3 2 0 0 0,2 1 0 0 0,2 0 0 0 0,0 1 0 0 0,1 0 0 0 0,1 2 0 0 0,1 1 0 0 0,3 2 0 0 0,4 4 0 0 0,5 5 0 0 0,9 6 0 0 0,8 5 0 0 0,8 3 0 0 0,3 3 0 0 0,2-2 0 0 0,0 0 0 0 0,-1-2 0 0 0,0 0 0 0 0,1 1 0 0 0,3 1 0 0 0,2 1 0 0 0,4 4 0 0 0,6 1 0 0 0,9 3 0 0 0,12 5 0 0 0,19 7 0 0 0,18 6 0 0 0,9 5 0 0 0,3 0 0 0 0,-2-1 0 0 0,-12-8 0 0 0,-18-9 0 0 0,-17-8 0 0 0,-18-8 0 0 0,-14-6 0 0 0,-11-6 0 0 0,-9-4 0 0 0,-7-3 0 0 0,-5-2 0 0 0,-3-3 0 0 0,-2-3 0 0 0,-1-5 0 0 0,-21-46 0 0 0,-17-39 0 0 0,-10-17 0 0 0,-2 2 0 0 0,4 13 0 0 0,5 17 0 0 0,5 18 0 0 0,2 12 0 0 0,-2 9 0 0 0,-6 4 0 0 0,-15-2 0 0 0,-19-4 0 0 0,-22-5 0 0 0,-16-3 0 0 0,-5 3 0 0 0,-1 6 0 0 0,9 10 0 0 0,13 11 0 0 0,15 10 0 0 0,14 9 0 0 0,12 6 0 0 0,8 6 0 0 0,8 4 0 0 0,7 1 0 0 0,6 3 0 0 0,5 3 0 0 0,3 6 0 0 0,4 5 0 0 0,2 5 0 0 0,2 5 0 0 0,3 3 0 0 0,1 0 0 0 0,2-2 0 0 0,1-2 0 0 0,1-3 0 0 0,1-4 0 0 0,-1-3 0 0 0,0-3 0 0 0,1-2 0 0 0,-1-1 0 0 0,0-1 0 0 0,0-2 0 0 0,0-2 0 0 0,0-1 0 0 0,0 0 0 0 0,0 0 0 0 0,1 1 0 0 0,2 1 0 0 0,1 0 0 0 0,1 0 0 0 0,1 1 0 0 0,1-1 0 0 0,1 1 0 0 0,1 0 0 0 0,2-1 0 0 0,1 0 0 0 0,1-2 0 0 0,0-3 0 0 0,1-2 0 0 0,0-3 0 0 0,-1-2 0 0 0,1-3 0 0 0,0-2 0 0 0,2-3 0 0 0,2-2 0 0 0,0-3 0 0 0,1-2 0 0 0,1-3 0 0 0,0-3 0 0 0,1-3 0 0 0,2-5 0 0 0,1-4 0 0 0,2-4 0 0 0,-2 0 0 0 0,-3-1 0 0 0,-3 1 0 0 0,-1 1 0 0 0,-2 0 0 0 0,-2 2 0 0 0,0-1 0 0 0,0 1 0 0 0,0-1 0 0 0,0-1 0 0 0,0-2 0 0 0,-2 0 0 0 0,0 2 0 0 0,-2 3 0 0 0,-2 1 0 0 0,-2 3 0 0 0,-3-2 0 0 0,0-3 0 0 0,-2-6 0 0 0,0-8 0 0 0,-1-9 0 0 0,0-3 0 0 0,-3-2 0 0 0,-3 2 0 0 0,-4 4 0 0 0,-3 7 0 0 0,-3 6 0 0 0,-2 8 0 0 0,-4 9 0 0 0,-1 9 0 0 0,-2 8 0 0 0,-1 8 0 0 0,0 7 0 0 0,0 8 0 0 0,0 10 0 0 0,1 9 0 0 0,3 10 0 0 0,2 3 0 0 0,5 2 0 0 0,3-4 0 0 0,4-4 0 0 0,4-7 0 0 0,2-6 0 0 0,2-5 0 0 0,2-3 0 0 0,3-1 0 0 0,0-2 0 0 0,2-2 0 0 0,0-4 0 0 0,-1-4 0 0 0,1-3 0 0 0,0-2 0 0 0,-1-1 0 0 0,0-2 0 0 0,0-2 0 0 0,0-2 0 0 0,1 0 0 0 0,-1-2 0 0 0,-1 1 0 0 0,-2-1 0 0 0,1-1 0 0 0,0-1 0 0 0,1-2 0 0 0,3-2 0 0 0,2-3 0 0 0,3-5 0 0 0,1-5 0 0 0,1-6 0 0 0,-1-8 0 0 0,-1-7 0 0 0,-2-6 0 0 0,-3-3 0 0 0,-2-1 0 0 0,-2-1 0 0 0,-3 2 0 0 0,-2 4 0 0 0,-4 3 0 0 0,-3 4 0 0 0,-4 1 0 0 0,-5 3 0 0 0,-4 6 0 0 0,-5 7 0 0 0,-6 11 0 0 0,-1 16 0 0 0,0 13 0 0 0,6 14 0 0 0,6 11 0 0 0,6 8 0 0 0,7 6 0 0 0,6 4 0 0 0,3-1 0 0 0,2-3 0 0 0,0-7 0 0 0,0-7 0 0 0,0-6 0 0 0,-1-5 0 0 0,0-3 0 0 0,-2 0 0 0 0,-1 0 0 0 0,-2 2 0 0 0,-2 3 0 0 0,-1 2 0 0 0,-2 0 0 0 0,-2 0 0 0 0,-2 0 0 0 0,-3 2 0 0 0,-1-1 0 0 0,-3 2 0 0 0,-3 0 0 0 0,-3 3 0 0 0,-2 4 0 0 0,-4 2 0 0 0,0-1 0 0 0,-2-5 0 0 0,0-5 0 0 0,-1-5 0 0 0,-1-5 0 0 0,-2-5 0 0 0,0-4 0 0 0,2-3 0 0 0,1-5 0 0 0,2-2 0 0 0,1-4 0 0 0,4-2 0 0 0,2-3 0 0 0,3-2 0 0 0,1-2 0 0 0,2-3 0 0 0,0-1 0 0 0,1-3 0 0 0,1-1 0 0 0,1 0 0 0 0,2-1 0 0 0,0 0 0 0 0,1 0 0 0 0,0-1 0 0 0,-3-4 0 0 0,-2-5 0 0 0,-3-6 0 0 0,1-4 0 0 0,0-4 0 0 0,3 0 0 0 0,2-1 0 0 0,3 0 0 0 0,4 3 0 0 0,3 2 0 0 0,5 2 0 0 0,3-1 0 0 0,6-1 0 0 0,4-3 0 0 0,5 1 0 0 0,4-1 0 0 0,3 2 0 0 0,1 1 0 0 0,0 2 0 0 0,-1 2 0 0 0,1 1 0 0 0,0-2 0 0 0,1 2 0 0 0,0 0 0 0 0,2-1 0 0 0,2-1 0 0 0,3 0 0 0 0,4-1 0 0 0,9-2 0 0 0,5 0 0 0 0,6 0 0 0 0,2 1 0 0 0,4 1 0 0 0,5 3 0 0 0,0 2 0 0 0,-3 4 0 0 0,-9 3 0 0 0,-8 3 0 0 0,-9 4 0 0 0,-9 1 0 0 0,-8 3 0 0 0,-4 1 0 0 0,-4 2 0 0 0,-2-1 0 0 0,-1 1 0 0 0,1-1 0 0 0,0 1 0 0 0,0-1 0 0 0,0 0 0 0 0,1 0 0 0 0,0 0 0 0 0,0 0 0 0 0,1 0 0 0 0,-1 1 0 0 0,0 2 0 0 0,2 1 0 0 0,2 2 0 0 0,4 4 0 0 0,4 3 0 0 0,5 4 0 0 0,5 5 0 0 0,3 6 0 0 0,1 4 0 0 0,1 6 0 0 0,0 6 0 0 0,-1 6 0 0 0,0 7 0 0 0,-3 4 0 0 0,-4 1 0 0 0,-5-4 0 0 0,-6-5 0 0 0,-6-7 0 0 0,-7-5 0 0 0,-3-6 0 0 0,-5-3 0 0 0,-4-3 0 0 0,-4-3 0 0 0,-4 0 0 0 0,-3-1 0 0 0,-3-4 0 0 0,-5-2 0 0 0,-4-2 0 0 0,-3-3 0 0 0,-2-3 0 0 0,-1-3 0 0 0,-1-3 0 0 0,0-3 0 0 0,0-1 0 0 0,0-1 0 0 0,1-1 0 0 0,-1-2 0 0 0,1-2 0 0 0,-1-1 0 0 0,-1 0 0 0 0,0-2 0 0 0,1-2 0 0 0,-1-1 0 0 0,0-1 0 0 0,0-1 0 0 0,1-1 0 0 0,0-2 0 0 0,0-2 0 0 0,3 0 0 0 0,3 3 0 0 0,4 0 0 0 0,4 2 0 0 0,3 0 0 0 0,2 0 0 0 0,1-1 0 0 0,-2-2 0 0 0,0-1 0 0 0,-2-1 0 0 0,0-2 0 0 0,-3-5 0 0 0,-1-4 0 0 0,-2-4 0 0 0,-2-1 0 0 0,1 0 0 0 0,1-1 0 0 0,1 0 0 0 0,2 1 0 0 0,0 0 0 0 0,2 1 0 0 0,2 2 0 0 0,2 3 0 0 0,3 4 0 0 0,3 4 0 0 0,1 3 0 0 0,1 2 0 0 0,0 2 0 0 0,1 0 0 0 0,0 0 0 0 0,0 1 0 0 0,0 0 0 0 0,-1 2 0 0 0,2 1 0 0 0,1 1 0 0 0,1 1 0 0 0,2 1 0 0 0,0-1 0 0 0,1 0 0 0 0,1-1 0 0 0,4 0 0 0 0,1 0 0 0 0,4 2 0 0 0,1 2 0 0 0,2 2 0 0 0,2 3 0 0 0,1 2 0 0 0,2 3 0 0 0,1 0 0 0 0,-1 1 0 0 0,0 0 0 0 0,-2 0 0 0 0,-1 0 0 0 0,-1 0 0 0 0,0 0 0 0 0,0 0 0 0 0,2-1 0 0 0,1 2 0 0 0,4 2 0 0 0,5 1 0 0 0,8 4 0 0 0,8 1 0 0 0,4 4 0 0 0,8 4 0 0 0,11 5 0 0 0,6 4 0 0 0,2 2 0 0 0,-3 2 0 0 0,-6-2 0 0 0,-8-4 0 0 0,-9-3 0 0 0,-9-3 0 0 0,-6-3 0 0 0,-8-4 0 0 0,-4-2 0 0 0,-5-2 0 0 0,-1-1 0 0 0,-2-1 0 0 0,-1-3 0 0 0,-2 0 0 0 0,-1-1 0 0 0,0-2 0 0 0,-2 1 0 0 0,1-1 0 0 0,-1 1 0 0 0,0-1 0 0 0,1 0 0 0 0,-1 1 0 0 0,1-1 0 0 0,-1 1 0 0 0,1 0 0 0 0,0-1 0 0 0,-1 1 0 0 0,1-2 0 0 0,-1-1 0 0 0,1-1 0 0 0,-1-2 0 0 0,-1 0 0 0 0,1 0 0 0 0,-2 2 0 0 0,-1 2 0 0 0,-2 2 0 0 0,-3 3 0 0 0,-3 2 0 0 0,-4 0 0 0 0,-5 2 0 0 0,-5-1 0 0 0,-9 1 0 0 0,-6 0 0 0 0,-6 0 0 0 0,-3-2 0 0 0,-3-1 0 0 0,-1-3 0 0 0,3-3 0 0 0,4-1 0 0 0,6-3 0 0 0,5-1 0 0 0,7 0 0 0 0,5 0 0 0 0,5-1 0 0 0,2 1 0 0 0,3-1 0 0 0,1 1 0 0 0,1 0 0 0 0,-1 0 0 0 0,1 0 0 0 0,-1 0 0 0 0,-1 0 0 0 0,1-1 0 0 0,0-2 0 0 0,-1-1 0 0 0,0-1 0 0 0,1-1 0 0 0,-1-1 0 0 0,1-1 0 0 0,2-1 0 0 0,2-2 0 0 0,0-2 0 0 0,2-4 0 0 0,0-5 0 0 0,0-6 0 0 0,0-3 0 0 0,0 0 0 0 0,1 1 0 0 0,-1 4 0 0 0,0 4 0 0 0,0 3 0 0 0,0 4 0 0 0,0 0 0 0 0,0 3 0 0 0,0 2 0 0 0,0 2 0 0 0,0 1 0 0 0,0 0 0 0 0,0-1 0 0 0,-1 0 0 0 0,-1-3 0 0 0,1 0 0 0 0,0-2 0 0 0,0 0 0 0 0,0 1 0 0 0,1 1 0 0 0,0 2 0 0 0,0 0 0 0 0,0 2 0 0 0,0 0 0 0 0,0 0 0 0 0,1-3 0 0 0,2 0 0 0 0,1 0 0 0 0,1 0 0 0 0,1 1 0 0 0,1 1 0 0 0,0 1 0 0 0,0 3 0 0 0,1 1 0 0 0,1 2 0 0 0,2 2 0 0 0,1 1 0 0 0,1 3 0 0 0,0 0 0 0 0,0 2 0 0 0,0-1 0 0 0,-3 2 0 0 0,-2-1 0 0 0,-2 0 0 0 0,1-1 0 0 0,-2 1 0 0 0,1 0 0 0 0,1 0 0 0 0,-1-1 0 0 0,0 1 0 0 0,1 0 0 0 0,0-1 0 0 0,3 1 0 0 0,0-1 0 0 0,2 1 0 0 0,2 1 0 0 0,3 2 0 0 0,4 5 0 0 0,5 3 0 0 0,3 5 0 0 0,1 4 0 0 0,1 4 0 0 0,1 4 0 0 0,1 1 0 0 0,-1 2 0 0 0,-1 0 0 0 0,-3-3 0 0 0,-3-3 0 0 0,-6-4 0 0 0,-4-4 0 0 0,-4-4 0 0 0,-2-4 0 0 0,-3-1 0 0 0,-1-3 0 0 0,-2-2 0 0 0,0-2 0 0 0,0-1 0 0 0,0 0 0 0 0,1-1 0 0 0,0 0 0 0 0,0 0 0 0 0,0 1 0 0 0,1-1 0 0 0,0 1 0 0 0,1-1 0 0 0,0 1 0 0 0,1-1 0 0 0,0 1 0 0 0,-1 0 0 0 0,1-2 0 0 0,0 0 0 0 0,-1 1 0 0 0,1-2 0 0 0,0-1 0 0 0,-1 0 0 0 0,1 0 0 0 0,0 0 0 0 0,-1 1 0 0 0,1 1 0 0 0,0 0 0 0 0,-1 1 0 0 0,1 1 0 0 0,-1-1 0 0 0,1 1 0 0 0,0 0 0 0 0,-1 0 0 0 0,1-1 0 0 0,0 0 0 0 0,-1-1 0 0 0,1 0 0 0 0,0 1 0 0 0,-1 0 0 0 0,1 0 0 0 0,-1 0 0 0 0,2 1 0 0 0,3-1 0 0 0,2 1 0 0 0,3 0 0 0 0,2-1 0 0 0,1 1 0 0 0,1 0 0 0 0,0-1 0 0 0,0 1 0 0 0,-2 0 0 0 0,1-1 0 0 0,0 1 0 0 0,0 0 0 0 0,-1-1 0 0 0,0 1 0 0 0,0 0 0 0 0,1-1 0 0 0,2 1 0 0 0,1-1 0 0 0,2 1 0 0 0,1 0 0 0 0,1 0 0 0 0,1 3 0 0 0,0 0 0 0 0,-1 2 0 0 0,1 1 0 0 0,0 0 0 0 0,0 0 0 0 0,-1 1 0 0 0,1 0 0 0 0,0-1 0 0 0,-1 1 0 0 0,1-1 0 0 0,-1 0 0 0 0,1 1 0 0 0,-2-1 0 0 0,-1-1 0 0 0,-2 0 0 0 0,0-2 0 0 0,-2 1 0 0 0,0-1 0 0 0,0 0 0 0 0,0 1 0 0 0,-1 0 0 0 0,1 1 0 0 0,0 1 0 0 0,-1 0 0 0 0,2 0 0 0 0,1 1 0 0 0,-1-1 0 0 0,0 1 0 0 0,0-1 0 0 0,-1 0 0 0 0,0 1 0 0 0,0-1 0 0 0,0 0 0 0 0,0 0 0 0 0,0 1 0 0 0,0-1 0 0 0,0 0 0 0 0,0 0 0 0 0,-1 1 0 0 0,0-1 0 0 0,-2 0 0 0 0,-1 1 0 0 0,-1-1 0 0 0,-1 0 0 0 0,-1 0 0 0 0,0 1 0 0 0,0-1 0 0 0,0 0 0 0 0,0 0 0 0 0,-1 1 0 0 0,-1-1 0 0 0,-2-1 0 0 0,-1-1 0 0 0,-1-2 0 0 0,0-1 0 0 0,-1-1 0 0 0,1 0 0 0 0,-1-1 0 0 0,0 1 0 0 0,1-1 0 0 0,-1 0 0 0 0,1 1 0 0 0,0-1 0 0 0,-1 1 0 0 0,1 0 0 0 0,0-1 0 0 0,-2 1 0 0 0,-1-1 0 0 0,0 0 0 0 0,0-2 0 0 0,0-3 0 0 0,2-2 0 0 0,0-6 0 0 0,-1-7 0 0 0,-1-8 0 0 0,-2-7 0 0 0,-1-4 0 0 0,-2 0 0 0 0,0 3 0 0 0,-1 6 0 0 0,1 6 0 0 0,1 4 0 0 0,-1 5 0 0 0,1 3 0 0 0,0 1 0 0 0,-1 1 0 0 0,-2-1 0 0 0,0 0 0 0 0,-1 0 0 0 0,1-1 0 0 0,-1 0 0 0 0,0-1 0 0 0,-2 1 0 0 0,1-1 0 0 0,-2 0 0 0 0,1 0 0 0 0,-1 1 0 0 0,0-1 0 0 0,1 2 0 0 0,-1 1 0 0 0,0 1 0 0 0,0 2 0 0 0,1-1 0 0 0,-2-2 0 0 0,-2-3 0 0 0,-5-3 0 0 0,-5-4 0 0 0,-5-5 0 0 0,-6-4 0 0 0,-5-2 0 0 0,-1 0 0 0 0,0 1 0 0 0,2 0 0 0 0,2 2 0 0 0,3 2 0 0 0,4 2 0 0 0,3 3 0 0 0,4 3 0 0 0,3 3 0 0 0,2 1 0 0 0,2 2 0 0 0,2 1 0 0 0,1 1 0 0 0,2-1 0 0 0,0-1 0 0 0,1 1 0 0 0,0-1 0 0 0,-1-1 0 0 0,1 1 0 0 0,0-1 0 0 0,-1 0 0 0 0,1 0 0 0 0,-1 1 0 0 0,0-1 0 0 0,1 0 0 0 0,-1 1 0 0 0,1-1 0 0 0,-1 0 0 0 0,0 1 0 0 0,1-1 0 0 0,-1 1 0 0 0,0-1 0 0 0,1 0 0 0 0,-1 1 0 0 0,0-1 0 0 0,1 0 0 0 0,-1 1 0 0 0,-1-1 0 0 0,-1 1 0 0 0,-2-1 0 0 0,0 0 0 0 0,-2 1 0 0 0,0-1 0 0 0,-1 0 0 0 0,1 1 0 0 0,-1-1 0 0 0,1 0 0 0 0,-1 1 0 0 0,1-2 0 0 0,0-1 0 0 0,-1-1 0 0 0,1 0 0 0 0,0-1 0 0 0,0-1 0 0 0,-1-1 0 0 0,1 0 0 0 0,0 0 0 0 0,0-1 0 0 0,-1 1 0 0 0,1-1 0 0 0,0 2 0 0 0,-1 1 0 0 0,1 2 0 0 0,0 1 0 0 0,0 1 0 0 0,-1 0 0 0 0,1 1 0 0 0,0-1 0 0 0,0 1 0 0 0,-1 0 0 0 0,1-1 0 0 0,0 1 0 0 0,0-1 0 0 0,-1 0 0 0 0,1 1 0 0 0,0-1 0 0 0,-1 1 0 0 0,0-2 0 0 0,-2-1 0 0 0,-1-2 0 0 0,-2-1 0 0 0,0-1 0 0 0,-1 0 0 0 0,0 0 0 0 0,0-1 0 0 0,0 1 0 0 0,0-1 0 0 0,0 1 0 0 0,0-1 0 0 0,0 1 0 0 0,0 0 0 0 0,0-1 0 0 0,0 1 0 0 0,0 0 0 0 0,0 0 0 0 0,0-1 0 0 0,0 1 0 0 0,1 0 0 0 0,-1 0 0 0 0,1-1 0 0 0,2 2 0 0 0,1 2 0 0 0,2 0 0 0 0,3 2 0 0 0,2 1 0 0 0,1 0 0 0 0,1 1 0 0 0,0 0 0 0 0,1-1 0 0 0,0 2 0 0 0,0 1 0 0 0,-1 2 0 0 0,1 0 0 0 0,0 1 0 0 0,-1-1 0 0 0,0 0 0 0 0,1-1 0 0 0,-1 0 0 0 0,0 0 0 0 0,1 0 0 0 0,-1 0 0 0 0,0 0 0 0 0,1 1 0 0 0,-1 0 0 0 0,1 0 0 0 0,-1 1 0 0 0,0-2 0 0 0,1 0 0 0 0,-1-1 0 0 0,0-2 0 0 0,1 0 0 0 0,-1 0 0 0 0,0-1 0 0 0,1 0 0 0 0,-2 0 0 0 0,-1-1 0 0 0,-3-1 0 0 0,-2-2 0 0 0,-3-2 0 0 0,-2-2 0 0 0,0-1 0 0 0,-1-1 0 0 0,1 0 0 0 0,1 0 0 0 0,2 1 0 0 0,1-1 0 0 0,0 0 0 0 0,3 0 0 0 0,1 2 0 0 0,3 1 0 0 0,0 0 0 0 0,1 0 0 0 0,1 1 0 0 0,3 0 0 0 0,1 0 0 0 0,0 0 0 0 0,2 0 0 0 0,0-1 0 0 0,0 1 0 0 0,1 0 0 0 0,-1 0 0 0 0,0 0 0 0 0,0-1 0 0 0,2 1 0 0 0,0 0 0 0 0,2-1 0 0 0,1 2 0 0 0,-2 2 0 0 0,-1 0 0 0 0,0 2 0 0 0,0 1 0 0 0,0 0 0 0 0,0 1 0 0 0,2 0 0 0 0,1-1 0 0 0,0 1 0 0 0,2-1 0 0 0,-1 1 0 0 0,1-1 0 0 0,0 1 0 0 0,0-1 0 0 0,-1 0 0 0 0,1 1 0 0 0,0-1 0 0 0,-1 2 0 0 0,1 1 0 0 0,0 1 0 0 0,-1 2 0 0 0,1 0 0 0 0,0 1 0 0 0,-1 0 0 0 0,1 0 0 0 0,0 1 0 0 0,-1-1 0 0 0,1 0 0 0 0,-1 1 0 0 0,-1 0 0 0 0,0 2 0 0 0,1 1 0 0 0,-1 1 0 0 0,1 1 0 0 0,1 0 0 0 0,-1 1 0 0 0,1 0 0 0 0,-1 0 0 0 0,1-1 0 0 0,0 1 0 0 0,-1 0 0 0 0,1 0 0 0 0,0-1 0 0 0,-1 1 0 0 0,1 0 0 0 0,0-1 0 0 0,-1 1 0 0 0,1-1 0 0 0,-1 1 0 0 0,2 0 0 0 0,1-1 0 0 0,2 1 0 0 0,1 0 0 0 0,1-1 0 0 0,0 1 0 0 0,1-1 0 0 0,3 1 0 0 0,0 0 0 0 0,2 1 0 0 0,0 1 0 0 0,2 1 0 0 0,2 2 0 0 0,1 1 0 0 0,2 0 0 0 0,0 1 0 0 0,-1-1 0 0 0,0 1 0 0 0,-3-1 0 0 0,0 1 0 0 0,-1-1 0 0 0,-1 0 0 0 0,0 1 0 0 0,-1-1 0 0 0,1 0 0 0 0,0 0 0 0 0,-1 1 0 0 0,1-1 0 0 0,0 0 0 0 0,0 0 0 0 0,0 1 0 0 0,0-1 0 0 0,0 0 0 0 0,0 0 0 0 0,-1 1 0 0 0,1-1 0 0 0,0 0 0 0 0,0 1 0 0 0,-1-1 0 0 0,-2 0 0 0 0,-1 0 0 0 0,-1 1 0 0 0,-1 0 0 0 0,-1 1 0 0 0,0 1 0 0 0,0 1 0 0 0,0 0 0 0 0,0-1 0 0 0,0 0 0 0 0,0-2 0 0 0,0 0 0 0 0,1 0 0 0 0,-1-1 0 0 0,0 0 0 0 0,0 0 0 0 0,1 1 0 0 0,-1-1 0 0 0,0 0 0 0 0,1 0 0 0 0,-1 0 0 0 0,0 0 0 0 0,-1 1 0 0 0,-1-1 0 0 0,-2 0 0 0 0,-1 1 0 0 0,-1-1 0 0 0,0 0 0 0 0,1 0 0 0 0,1 1 0 0 0,1-1 0 0 0,2 0 0 0 0,0 0 0 0 0,1 1 0 0 0,1-1 0 0 0,-1 0 0 0 0,1 0 0 0 0,-1 1 0 0 0,2-1 0 0 0,1 0 0 0 0,1 1 0 0 0,1-1 0 0 0,-2 0 0 0 0,0 0 0 0 0,-1 1 0 0 0,-1-1 0 0 0,0 0 0 0 0,-1 0 0 0 0,0 0 0 0 0,0-3 0 0 0,0-1 0 0 0,0-1 0 0 0,0 1 0 0 0,1 0 0 0 0,-1 1 0 0 0,0-2 0 0 0,0 1 0 0 0,1-1 0 0 0,-1-1 0 0 0,0 0 0 0 0,0 0 0 0 0,1 2 0 0 0,-1-2 0 0 0,0 1 0 0 0,1-1 0 0 0,-1 1 0 0 0,-1-2 0 0 0,-1 1 0 0 0,-2 0 0 0 0,-1-1 0 0 0,-1 1 0 0 0,1-1 0 0 0,0 1 0 0 0,0 0 0 0 0,-1-1 0 0 0,0 1 0 0 0,0 0 0 0 0,0-1 0 0 0,0 1 0 0 0,-1-1 0 0 0,1 1 0 0 0,0 0 0 0 0,-1-1 0 0 0,1 1 0 0 0,-1 0 0 0 0,1-1 0 0 0,0 1 0 0 0,-1-1 0 0 0,1 1 0 0 0,-1 0 0 0 0,1-1 0 0 0,0 0 0 0 0,-1-2 0 0 0,1-2 0 0 0,0 0 0 0 0,-1-2 0 0 0,1 1 0 0 0,0-2 0 0 0,-1 1 0 0 0,1 0 0 0 0,-1 0 0 0 0,1-1 0 0 0,0 1 0 0 0,-1 0 0 0 0,1-1 0 0 0,0-2 0 0 0,-1-1 0 0 0,1-1 0 0 0,-1-1 0 0 0,1 0 0 0 0,0-1 0 0 0,-1 0 0 0 0,1 0 0 0 0,0 0 0 0 0,-1 0 0 0 0,1 1 0 0 0,0-1 0 0 0,-1 0 0 0 0,1 1 0 0 0,-1-1 0 0 0,1 0 0 0 0,0 1 0 0 0,-1-1 0 0 0,1 0 0 0 0,0 1 0 0 0,-1-1 0 0 0,1 1 0 0 0,-1-1 0 0 0,1 0 0 0 0,0 1 0 0 0,-1-1 0 0 0,1 0 0 0 0,0 1 0 0 0,-1-1 0 0 0,1 1 0 0 0,0-1 0 0 0,-1 0 0 0 0,1 1 0 0 0,-1-1 0 0 0,1 0 0 0 0,0 1 0 0 0,-1-1 0 0 0,0 0 0 0 0,-2 1 0 0 0,-2-1 0 0 0,0 1 0 0 0,0-1 0 0 0,-1 0 0 0 0,0 1 0 0 0,0-1 0 0 0,1 0 0 0 0,0 1 0 0 0,0-1 0 0 0,1 0 0 0 0,0 1 0 0 0,2-1 0 0 0,0 1 0 0 0,-1-1 0 0 0,1 0 0 0 0,-1 1 0 0 0,0-1 0 0 0,1 0 0 0 0,0 1 0 0 0,-1-1 0 0 0,0 1 0 0 0,-1-1 0 0 0,0 0 0 0 0,-1 1 0 0 0,1-1 0 0 0,-1 0 0 0 0,1 1 0 0 0,0-1 0 0 0,-1 0 0 0 0,0 1 0 0 0,2-1 0 0 0,1 1 0 0 0,-1-1 0 0 0,0 0 0 0 0,1 1 0 0 0,1-1 0 0 0,-1 0 0 0 0,-2 1 0 0 0,1-1 0 0 0,-1 1 0 0 0,-1-2 0 0 0,-1-1 0 0 0,1-2 0 0 0,0-1 0 0 0,1-1 0 0 0,0 1 0 0 0,2 0 0 0 0,0 0 0 0 0,-1 1 0 0 0,1 0 0 0 0,1-1 0 0 0,0 0 0 0 0,0 0 0 0 0,1-1 0 0 0,-1 0 0 0 0,1 0 0 0 0,0 0 0 0 0,0-1 0 0 0,-1 1 0 0 0,1-1 0 0 0,0 1 0 0 0,-1 0 0 0 0,1 0 0 0 0,0-1 0 0 0,-1 1 0 0 0,1 0 0 0 0,-1 0 0 0 0,1-1 0 0 0,0 1 0 0 0,-1 0 0 0 0,1-1 0 0 0,0 1 0 0 0,-1 0 0 0 0,1 0 0 0 0,0-1 0 0 0,-1 1 0 0 0,1 0 0 0 0,-1 0 0 0 0,1-1 0 0 0,0 1 0 0 0,-1 0 0 0 0,1 0 0 0 0,0-1 0 0 0,-1 1 0 0 0,1 0 0 0 0,-1 0 0 0 0,1-1 0 0 0,0 1 0 0 0,-1 0 0 0 0,1-1 0 0 0,1 0 0 0 0,2-3 0 0 0,5-4 0 0 0,3-4 0 0 0,4-3 0 0 0,2 0 0 0 0,1 0 0 0 0,-2 4 0 0 0,-2 3 0 0 0,-4 4 0 0 0,-4 3 0 0 0,-2 4 0 0 0,-3 2 0 0 0,-1 2 0 0 0,-1-1 0 0 0,0 2 0 0 0,0-1 0 0 0,0 0 0 0 0,0 0 0 0 0,1-1 0 0 0,-1 1 0 0 0,1-1 0 0 0,-1 1 0 0 0,1-1 0 0 0,0 0 0 0 0,-1 1 0 0 0,1-1 0 0 0,0 0 0 0 0,-1 1 0 0 0,1-1 0 0 0,0 0 0 0 0,-1 1 0 0 0,1-1 0 0 0,-1 1 0 0 0,1-1 0 0 0,0 0 0 0 0,-1 1 0 0 0,1-1 0 0 0,0 0 0 0 0,-1 1 0 0 0,1-1 0 0 0,0 0 0 0 0,-1 1 0 0 0,1-1 0 0 0,-1 1 0 0 0,1-1 0 0 0,0 0 0 0 0,-1 1 0 0 0,1-1 0 0 0,0 0 0 0 0,-2 1 0 0 0,-1-1 0 0 0,-1 1 0 0 0,-2-2 0 0 0,0 0 0 0 0,-1 0 0 0 0,0-1 0 0 0,-1-1 0 0 0,1-2 0 0 0,0 1 0 0 0,0 1 0 0 0,-1 1 0 0 0,1 1 0 0 0,0 0 0 0 0,0 2 0 0 0,0-1 0 0 0,0 0 0 0 0,0 0 0 0 0,0-2 0 0 0,0-2 0 0 0,0-1 0 0 0,0 0 0 0 0,0-1 0 0 0,0-1 0 0 0,0 1 0 0 0,0-1 0 0 0,0 1 0 0 0,0 0 0 0 0,0 2 0 0 0,0 0 0 0 0,0 1 0 0 0,0 2 0 0 0,0 0 0 0 0,0 1 0 0 0,0 1 0 0 0,0-1 0 0 0,0 1 0 0 0,0 0 0 0 0,0-1 0 0 0,0 1 0 0 0,0-1 0 0 0,0 0 0 0 0,0 1 0 0 0,0-1 0 0 0,0 1 0 0 0,0-1 0 0 0,0 0 0 0 0,0 1 0 0 0,0-1 0 0 0,0 0 0 0 0,0 1 0 0 0,0-1 0 0 0,0 0 0 0 0,0 1 0 0 0,0-1 0 0 0,0 1 0 0 0,0-1 0 0 0,0 0 0 0 0,0 1 0 0 0,0-1 0 0 0,0 0 0 0 0,0 1 0 0 0,0 0 0 0 0,-1 2 0 0 0,-2 1 0 0 0,-1-2 0 0 0,-1 1 0 0 0,-1-1 0 0 0,0-1 0 0 0,-1-1 0 0 0,0 1 0 0 0,0-1 0 0 0,0 0 0 0 0,-1 0 0 0 0,-1-3 0 0 0,-2-1 0 0 0,-1 0 0 0 0,0-2 0 0 0,-1 1 0 0 0,-1 1 0 0 0,1 1 0 0 0,-1 2 0 0 0,1 1 0 0 0,-1 0 0 0 0,1 0 0 0 0,-1 1 0 0 0,1-1 0 0 0,0 1 0 0 0,0 0 0 0 0,0 0 0 0 0,3 2 0 0 0,1 2 0 0 0,1 0 0 0 0,0 2 0 0 0,2 0 0 0 0,-1 0 0 0 0,1 0 0 0 0,-2-1 0 0 0,-1-1 0 0 0,-1-2 0 0 0,-2-1 0 0 0,0-1 0 0 0,-2-1 0 0 0,1 1 0 0 0,-1-1 0 0 0,1 0 0 0 0,-1 0 0 0 0,1 0 0 0 0,-2 0 0 0 0,-1-1 0 0 0,-1-1 0 0 0,-1-2 0 0 0,-2 0 0 0 0,0-2 0 0 0,0 0 0 0 0,0-1 0 0 0,0 1 0 0 0,0-1 0 0 0,0 1 0 0 0,0-1 0 0 0,1 2 0 0 0,2 1 0 0 0,1 2 0 0 0,1 0 0 0 0,1 0 0 0 0,2 1 0 0 0,2 0 0 0 0,1 1 0 0 0,1 0 0 0 0,1 1 0 0 0,0-1 0 0 0,1 1 0 0 0,0-1 0 0 0,0 1 0 0 0,-2-1 0 0 0,-1 0 0 0 0,-1 1 0 0 0,1-1 0 0 0,1 1 0 0 0,-1-1 0 0 0,-1 0 0 0 0,0 1 0 0 0,0-1 0 0 0,2 0 0 0 0,0 1 0 0 0,1-1 0 0 0,0 1 0 0 0,-1-1 0 0 0,0 0 0 0 0,0 1 0 0 0,-1-1 0 0 0,0 0 0 0 0,1 1 0 0 0,0-1 0 0 0,-1 0 0 0 0,1 1 0 0 0,-1-1 0 0 0,1 1 0 0 0,1-1 0 0 0,0 0 0 0 0,-1 1 0 0 0,-1-1 0 0 0,-2 0 0 0 0,-1 1 0 0 0,0-1 0 0 0,-1 1 0 0 0,-1-1 0 0 0,1 0 0 0 0,-1 1 0 0 0,1-1 0 0 0,-1 0 0 0 0,1 1 0 0 0,0-1 0 0 0,-1 0 0 0 0,1 1 0 0 0,0 0 0 0 0,0 1 0 0 0,-1 1 0 0 0,1 1 0 0 0,0 0 0 0 0,0 0 0 0 0,-1-2 0 0 0,1 1 0 0 0,0 0 0 0 0,-1 0 0 0 0,1 0 0 0 0,0 0 0 0 0,0-1 0 0 0,-1-1 0 0 0,1 0 0 0 0,-1-1 0 0 0,-2 1 0 0 0,-1-1 0 0 0,-2 0 0 0 0,0 2 0 0 0,-1 1 0 0 0,0 1 0 0 0,1 2 0 0 0,0 0 0 0 0,0 1 0 0 0,2-1 0 0 0,-1 0 0 0 0,1-2 0 0 0,1 0 0 0 0,1-2 0 0 0,1 0 0 0 0,0-2 0 0 0,1 1 0 0 0,0-1 0 0 0,0 0 0 0 0,0 0 0 0 0,0 0 0 0 0,0 1 0 0 0,-1-1 0 0 0,1 0 0 0 0,0 0 0 0 0,0 1 0 0 0,-1-1 0 0 0,1 1 0 0 0,0-1 0 0 0,0 0 0 0 0,-2 1 0 0 0,0-1 0 0 0,0 0 0 0 0,-2 1 0 0 0,-2-1 0 0 0,2 1 0 0 0,-1-1 0 0 0,0 0 0 0 0,1 1 0 0 0,0-1 0 0 0,1 0 0 0 0,1 1 0 0 0,1-1 0 0 0,0 1 0 0 0,1-1 0 0 0,0 0 0 0 0,0 1 0 0 0,0-1 0 0 0,0 0 0 0 0,-1 1 0 0 0,1-1 0 0 0,0 0 0 0 0,0 1 0 0 0,-1-1 0 0 0,1 2 0 0 0,0 1 0 0 0,0 1 0 0 0,-1 2 0 0 0,0-1 0 0 0,-1-1 0 0 0,-1-1 0 0 0,-1-1 0 0 0,-1 0 0 0 0,0-2 0 0 0,1 1 0 0 0,2 0 0 0 0,0 2 0 0 0,1 1 0 0 0,0 1 0 0 0,2 2 0 0 0,1 0 0 0 0,2 0 0 0 0,2 0 0 0 0,-1 0 0 0 0,2 1 0 0 0,-1-1 0 0 0,1 0 0 0 0,0-1 0 0 0,-1-2 0 0 0,1-1 0 0 0,-1-1 0 0 0,1-1 0 0 0,-1-1 0 0 0,1 2 0 0 0,-1 0 0 0 0,0 1 0 0 0,1 0 0 0 0,-1-1 0 0 0,0 0 0 0 0,1-1 0 0 0,-1 0 0 0 0,1-1 0 0 0,-1 0 0 0 0,0 1 0 0 0,1-1 0 0 0,-1 0 0 0 0,0 0 0 0 0,1 1 0 0 0,-1-1 0 0 0,1 0 0 0 0,-1 1 0 0 0,0-1 0 0 0,-1 1 0 0 0,0-1 0 0 0,0 1 0 0 0,-1 1 0 0 0,0 1 0 0 0,0 0 0 0 0,-2 0 0 0 0,-1 0 0 0 0,1 0 0 0 0,1 1 0 0 0,0-1 0 0 0,0 0 0 0 0,1 0 0 0 0,0-1 0 0 0,0 1 0 0 0,1-2 0 0 0,0 1 0 0 0,0-2 0 0 0,1 1 0 0 0,1-1 0 0 0,-1 1 0 0 0,1-1 0 0 0,-1 0 0 0 0,0 0 0 0 0,1 1 0 0 0,-1 0 0 0 0,0 2 0 0 0,-1 1 0 0 0,-2 1 0 0 0,1 0 0 0 0,0 0 0 0 0,0 1 0 0 0,-1 1 0 0 0,1 0 0 0 0,-2 0 0 0 0,-1 0 0 0 0,0 0 0 0 0,-1 0 0 0 0,0 0 0 0 0,0-1 0 0 0,-1-2 0 0 0,1-1 0 0 0,0 0 0 0 0,-1 1 0 0 0,1-1 0 0 0,-1 1 0 0 0,0 1 0 0 0,-2 0 0 0 0,-1 1 0 0 0,-2 1 0 0 0,0 0 0 0 0,-1 0 0 0 0,1 0 0 0 0,2 0 0 0 0,0-1 0 0 0,0-1 0 0 0,1-1 0 0 0,-1 0 0 0 0,2 1 0 0 0,0 0 0 0 0,0-2 0 0 0,-1 0 0 0 0,-2-1 0 0 0,0-1 0 0 0,0-1 0 0 0,1 2 0 0 0,1-1 0 0 0,1 1 0 0 0,0 0 0 0 0,0 1 0 0 0,0 0 0 0 0,1 2 0 0 0,0 0 0 0 0,1 1 0 0 0,-1 1 0 0 0,1 0 0 0 0,0 0 0 0 0,0 0 0 0 0,-1 0 0 0 0,2 0 0 0 0,1 0 0 0 0,-1 1 0 0 0,1-1 0 0 0,1 0 0 0 0,1 0 0 0 0,2 0 0 0 0,-1 0 0 0 0,2 0 0 0 0,-1 0 0 0 0,1 0 0 0 0,-1 0 0 0 0,1 0 0 0 0,-2 0 0 0 0,0 0 0 0 0,0 0 0 0 0,0 0 0 0 0,1 0 0 0 0,-1 0 0 0 0,-2 0 0 0 0,-1 0 0 0 0,0 0 0 0 0,-1 0 0 0 0,2 0 0 0 0,-1 0 0 0 0,1 0 0 0 0,1 0 0 0 0,0 0 0 0 0,0 0 0 0 0,1 0 0 0 0,-1 0 0 0 0,0 0 0 0 0,0 0 0 0 0,-1 0 0 0 0,1 0 0 0 0,0 0 0 0 0,-1 0 0 0 0,0 0 0 0 0,-1 0 0 0 0,0 0 0 0 0,-1 0 0 0 0,-1 0 0 0 0,2 0 0 0 0,0 0 0 0 0,1 0 0 0 0,0 0 0 0 0,1 0 0 0 0,1 0 0 0 0,1 0 0 0 0,0 0 0 0 0,0 0 0 0 0,1 0 0 0 0,-1 0 0 0 0,1 0 0 0 0,-1 0 0 0 0,1 0 0 0 0,-1 0 0 0 0,1 0 0 0 0,-1 0 0 0 0,0 0 0 0 0,1 0 0 0 0,-1 0 0 0 0,0 0 0 0 0,1 0 0 0 0,-1 0 0 0 0,1 0 0 0 0,-1 1 0 0 0,0 1 0 0 0,1 1 0 0 0,-1 1 0 0 0,0 1 0 0 0,1 0 0 0 0,-1 1 0 0 0,2 0 0 0 0,1 1 0 0 0,1 0 0 0 0,2 0 0 0 0,0-1 0 0 0,1 1 0 0 0,0 0 0 0 0,0 0 0 0 0,1-1 0 0 0,-1 1 0 0 0,0-1 0 0 0,0 1 0 0 0,0 0 0 0 0,0-1 0 0 0,0 1 0 0 0,0 0 0 0 0,0-1 0 0 0,0 1 0 0 0,0 0 0 0 0,1-1 0 0 0,2 1 0 0 0,0-1 0 0 0,0 1 0 0 0,-1 0 0 0 0,-1-1 0 0 0,1 0 0 0 0,1-2 0 0 0,1 0 0 0 0,1 0 0 0 0,1 0 0 0 0,0 0 0 0 0,1 0 0 0 0,0-2 0 0 0,0 0 0 0 0,0 2 0 0 0,-1 0 0 0 0,1 1 0 0 0,0 0 0 0 0,0-2 0 0 0,-1 1 0 0 0,1 0 0 0 0,-1 1 0 0 0,1 1 0 0 0,-1 0 0 0 0,-2 0 0 0 0,-2 1 0 0 0,0-1 0 0 0,-2 1 0 0 0,0 0 0 0 0,0 0 0 0 0,0-1 0 0 0,-1 1 0 0 0,1 0 0 0 0,0-1 0 0 0,0 1 0 0 0,0-1 0 0 0,0 1 0 0 0,0 0 0 0 0,0-1 0 0 0,0 1 0 0 0,0 0 0 0 0,0-1 0 0 0,0 1 0 0 0,0 0 0 0 0,0-1 0 0 0,0 1 0 0 0,0 1 0 0 0,0 1 0 0 0,0 2 0 0 0,-1 0 0 0 0,-2 2 0 0 0,-1 0 0 0 0,-1 1 0 0 0,-1-1 0 0 0,-1 1 0 0 0,1-1 0 0 0,-1 1 0 0 0,0-1 0 0 0,0 0 0 0 0,0 1 0 0 0,0-1 0 0 0,1 0 0 0 0,-1 0 0 0 0,0 1 0 0 0,1-1 0 0 0,-1 0 0 0 0,0 0 0 0 0,1 1 0 0 0,-1-1 0 0 0,1 0 0 0 0,-1 1 0 0 0,0-1 0 0 0,1 0 0 0 0,-1 0 0 0 0,0 1 0 0 0,1-2 0 0 0,-1-2 0 0 0,0 0 0 0 0,1-2 0 0 0,-1-1 0 0 0,1 0 0 0 0,-1-1 0 0 0,0 0 0 0 0,1 1 0 0 0,-1-1 0 0 0,0 1 0 0 0,1-1 0 0 0,-1 1 0 0 0,2-1 0 0 0,1 1 0 0 0,1 0 0 0 0,2-1 0 0 0,0 1 0 0 0,1-1 0 0 0,0 1 0 0 0,0 0 0 0 0,1-1 0 0 0,-1 1 0 0 0,0 0 0 0 0,0-1 0 0 0,0 1 0 0 0,0 0 0 0 0,0-1 0 0 0,0 1 0 0 0,0-1 0 0 0,0 1 0 0 0,0 0 0 0 0,0-1 0 0 0,0 1 0 0 0,0 0 0 0 0,0-1 0 0 0,0 1 0 0 0,0-1 0 0 0,0 1 0 0 0,0 0 0 0 0,-1-1 0 0 0,0 1 0 0 0,-1 0 0 0 0,1-1 0 0 0,0 2 0 0 0,1 1 0 0 0,-1 2 0 0 0,1 1 0 0 0,-1 1 0 0 0,-1 0 0 0 0,-1 0 0 0 0,-1 1 0 0 0,0-1 0 0 0,-2 1 0 0 0,0-1 0 0 0,0 1 0 0 0,-1-1 0 0 0,0 0 0 0 0,1 0 0 0 0,-1 1 0 0 0,1-1 0 0 0,1 0 0 0 0,1 0 0 0 0,0 1 0 0 0,1-1 0 0 0,-1 0 0 0 0,0 0 0 0 0,0 1 0 0 0,0-1 0 0 0,1 0 0 0 0,-1 1 0 0 0,0-1 0 0 0,-1 0 0 0 0,-1 0 0 0 0,0 1 0 0 0,-1-1 0 0 0,1 0 0 0 0,-1 0 0 0 0,0 1 0 0 0,0-1 0 0 0,1 0 0 0 0,-1 0 0 0 0,0 1 0 0 0,1-1 0 0 0,-1 0 0 0 0,0 1 0 0 0,1-1 0 0 0,0 0 0 0 0,2 0 0 0 0,0 1 0 0 0,2-1 0 0 0,0 0 0 0 0,0 0 0 0 0,2 1 0 0 0,-2-1 0 0 0,1 0 0 0 0,-2 0 0 0 0,1 1 0 0 0,-1-1 0 0 0,0 0 0 0 0,0 0 0 0 0,0 1 0 0 0,1-1 0 0 0,0 0 0 0 0,-1 1 0 0 0,0-1 0 0 0,0 0 0 0 0,0 0 0 0 0,1 1 0 0 0,0-1 0 0 0,-2 0 0 0 0,0 0 0 0 0,-1 1 0 0 0,-1-1 0 0 0,-1 0 0 0 0,1 0 0 0 0,-1 1 0 0 0,0-1 0 0 0,0 0 0 0 0,0 1 0 0 0,2-1 0 0 0,0 0 0 0 0,-1 0 0 0 0,2 1 0 0 0,0-1 0 0 0,-1 0 0 0 0,1 0 0 0 0,0 1 0 0 0,-1-1 0 0 0,1 0 0 0 0,0 0 0 0 0,0 1 0 0 0,0-1 0 0 0,1 0 0 0 0,0 0 0 0 0,-2 1 0 0 0,0-1 0 0 0,1 0 0 0 0,-1 1 0 0 0,0-1 0 0 0,0 0 0 0 0,-1 0 0 0 0,1 1 0 0 0,0-1 0 0 0,1 0 0 0 0,-1 2 0 0 0,2 0 0 0 0,1 3 0 0 0,0 0 0 0 0,0 0 0 0 0,-1 0 0 0 0,-1-2 0 0 0,0-1 0 0 0,1 0 0 0 0,-1 1 0 0 0,2 0 0 0 0,-1 1 0 0 0,2 1 0 0 0,0 0 0 0 0,1 0 0 0 0,0 0 0 0 0,0-1 0 0 0,0 1 0 0 0,0 0 0 0 0,0-1 0 0 0,-1 0 0 0 0,0 1 0 0 0,-1 1 0 0 0,1 0 0 0 0,0 0 0 0 0,1 1 0 0 0,-1 0 0 0 0,1 0 0 0 0,0 0 0 0 0,0 0 0 0 0,0 0 0 0 0,0 0 0 0 0,0 0 0 0 0,1 0 0 0 0,-1 0 0 0 0,0 0 0 0 0,0-1 0 0 0,0 0 0 0 0,0-2 0 0 0,0-1 0 0 0,-2-1 0 0 0,0-1 0 0 0,-2-1 0 0 0,-1 0 0 0 0,-1 0 0 0 0,-1 0 0 0 0,0 0 0 0 0,0 0 0 0 0,0 0 0 0 0,0 1 0 0 0,2-1 0 0 0,0 0 0 0 0,-1 0 0 0 0,1 1 0 0 0,-1-1 0 0 0,0 0 0 0 0,-1 1 0 0 0,1-1 0 0 0,-1 0 0 0 0,1 0 0 0 0,-1 1 0 0 0,0-1 0 0 0,1 0 0 0 0,-1 0 0 0 0,0 1 0 0 0,1-1 0 0 0,-1 0 0 0 0,0 0 0 0 0,1 0 0 0 0,-1-3 0 0 0,0-1 0 0 0,1-1 0 0 0,-1 0 0 0 0,1-2 0 0 0,-1 1 0 0 0,0-1 0 0 0,1 1 0 0 0,-1-1 0 0 0,0 0 0 0 0,1 0 0 0 0,0-3 0 0 0,2-5 0 0 0,2-3 0 0 0,0-3 0 0 0,2-4 0 0 0,0-3 0 0 0,0-3 0 0 0,1-7 0 0 0,2-6 0 0 0,1-6 0 0 0,2-4 0 0 0,0-3 0 0 0,1-2 0 0 0,-2 3 0 0 0,0 4 0 0 0,-3 6 0 0 0,0 5 0 0 0,-1 4 0 0 0,-1 2 0 0 0,0 2 0 0 0,0 1 0 0 0,-1 2 0 0 0,1 0 0 0 0,0 2 0 0 0,0 1 0 0 0,0 1 0 0 0,0 0 0 0 0,0 0 0 0 0,0 1 0 0 0,0 1 0 0 0,0 2 0 0 0,0 1 0 0 0,0 1 0 0 0,0 1 0 0 0,0-1 0 0 0,0 1 0 0 0,0-1 0 0 0,0 1 0 0 0,0 0 0 0 0,0-1 0 0 0,0 1 0 0 0,0-1 0 0 0,0 0 0 0 0,0 1 0 0 0,0-1 0 0 0,0 0 0 0 0,0 1 0 0 0,1-1 0 0 0,1 0 0 0 0,3 1 0 0 0,0-3 0 0 0,2-4 0 0 0,2-4 0 0 0,3-6 0 0 0,5-6 0 0 0,5-6 0 0 0,5-5 0 0 0,3-3 0 0 0,2-3 0 0 0,2 0 0 0 0,0 0 0 0 0,0 3 0 0 0,0 1 0 0 0,2-1 0 0 0,3 1 0 0 0,2 1 0 0 0,0 0 0 0 0,-1 3 0 0 0,-2 3 0 0 0,-1 4 0 0 0,-3 1 0 0 0,-2 3 0 0 0,-4 1 0 0 0,-3 4 0 0 0,-2 2 0 0 0,-2 0 0 0 0,-1 1 0 0 0,-2 2 0 0 0,-2 2 0 0 0,-4 2 0 0 0,-2 2 0 0 0,-1 0 0 0 0,-2-1 0 0 0,-1 1 0 0 0,0-2 0 0 0,0 1 0 0 0,0-1 0 0 0,1 1 0 0 0,-1 1 0 0 0,1 2 0 0 0,-1 1 0 0 0,1 0 0 0 0,-1 2 0 0 0,1-1 0 0 0,0 1 0 0 0,-1-1 0 0 0,1 1 0 0 0,0 0 0 0 0,-1-1 0 0 0,1 0 0 0 0,0 1 0 0 0,-1-1 0 0 0,1 1 0 0 0,-1-3 0 0 0,1-3 0 0 0,0-3 0 0 0,0-1 0 0 0,2-1 0 0 0,-1 0 0 0 0,-1-1 0 0 0,1 1 0 0 0,-1 1 0 0 0,0 2 0 0 0,0 2 0 0 0,-1 2 0 0 0,1 1 0 0 0,-1 0 0 0 0,0 0 0 0 0,-2 0 0 0 0,-2 0 0 0 0,0-2 0 0 0,-2 0 0 0 0,0-2 0 0 0,0 1 0 0 0,0-2 0 0 0,0 1 0 0 0,-1 1 0 0 0,1 1 0 0 0,0 2 0 0 0,0 0 0 0 0,0 2 0 0 0,0 0 0 0 0,0 1 0 0 0,0 0 0 0 0,0-1 0 0 0,0 1 0 0 0,0-1 0 0 0,0 1 0 0 0,0-1 0 0 0,1 1 0 0 0,2-1 0 0 0,2 0 0 0 0,3 3 0 0 0,1 4 0 0 0,0 6 0 0 0,0 9 0 0 0,-2 9 0 0 0,-2 6 0 0 0,-2 3 0 0 0,-2-2 0 0 0,-3-2 0 0 0,-2-3 0 0 0,-2-2 0 0 0,0-2 0 0 0,-1-3 0 0 0,0 0 0 0 0,0-1 0 0 0,0-1 0 0 0,0-1 0 0 0,0-1 0 0 0,0-1 0 0 0,0-1 0 0 0,1 1 0 0 0,-1-1 0 0 0,1 0 0 0 0,-1 0 0 0 0,0 0 0 0 0,0 0 0 0 0,-3 0 0 0 0,0 0 0 0 0,-2 1 0 0 0,-1-1 0 0 0,0 0 0 0 0,-1 0 0 0 0,1 1 0 0 0,-1-1 0 0 0,1-1 0 0 0,-2-1 0 0 0,-1-2 0 0 0,-1-1 0 0 0,-2-1 0 0 0,1-1 0 0 0,1-2 0 0 0,1-2 0 0 0,1-1 0 0 0,1-1 0 0 0,0-1 0 0 0,1-2 0 0 0,0-1 0 0 0,-1-3 0 0 0,-2-4 0 0 0,0-5 0 0 0,0-5 0 0 0,2-5 0 0 0,4-4 0 0 0,3-1 0 0 0,6 1 0 0 0,3 1 0 0 0,2 2 0 0 0,2 4 0 0 0,1 4 0 0 0,1 2 0 0 0,-1 2 0 0 0,1 2 0 0 0,-1 0 0 0 0,0 1 0 0 0,0 2 0 0 0,0 2 0 0 0,-1 0 0 0 0,1 1 0 0 0,-1 1 0 0 0,1-1 0 0 0,0 1 0 0 0,-1 0 0 0 0,1-1 0 0 0,0 1 0 0 0,-1-1 0 0 0,1 0 0 0 0,-1 1 0 0 0,1-1 0 0 0,0 1 0 0 0,-1-1 0 0 0,1 0 0 0 0,0 1 0 0 0,-1-1 0 0 0,1 0 0 0 0,-1 1 0 0 0,1-1 0 0 0,0 0 0 0 0,-1 1 0 0 0,1-1 0 0 0,0 1 0 0 0,-1-1 0 0 0,1 0 0 0 0,0 1 0 0 0,-1-1 0 0 0,1 0 0 0 0,-1 1 0 0 0,1-1 0 0 0,0 1 0 0 0,-1-1 0 0 0,1 0 0 0 0,0 1 0 0 0,-1-1 0 0 0,1 0 0 0 0,-1 1 0 0 0,1-1 0 0 0,-1 0 0 0 0,-2 1 0 0 0,-2-1 0 0 0,0 1 0 0 0,-2-1 0 0 0,0 0 0 0 0,0 1 0 0 0,0-1 0 0 0,0 0 0 0 0,-1 1 0 0 0,1-1 0 0 0,0 2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62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8590 3720 16383 0 0,'0'-1'0'0'0,"0"-3"0"0"0,3-7 0 0 0,2-12 0 0 0,2-11 0 0 0,2-9 0 0 0,0-6 0 0 0,2-4 0 0 0,-1 0 0 0 0,-1 4 0 0 0,-1 7 0 0 0,-3 8 0 0 0,-1 9 0 0 0,-3 7 0 0 0,0 6 0 0 0,-1 4 0 0 0,-1 2 0 0 0,1 1 0 0 0,0 0 0 0 0,-1 0 0 0 0,1-1 0 0 0,0 1 0 0 0,0 0 0 0 0,0 0 0 0 0,0 0 0 0 0,0-1 0 0 0,0 0 0 0 0,0 0 0 0 0,0-1 0 0 0,0 1 0 0 0,0-1 0 0 0,0 0 0 0 0,0 1 0 0 0,0-1 0 0 0,0 0 0 0 0,0 1 0 0 0,0-1 0 0 0,0 0 0 0 0,0 1 0 0 0,0-1 0 0 0,0 0 0 0 0,0 1 0 0 0,0-2 0 0 0,0-1 0 0 0,0-1 0 0 0,0 1 0 0 0,0 0 0 0 0,0 1 0 0 0,0 1 0 0 0,0 0 0 0 0,0 0 0 0 0,0 1 0 0 0,0-1 0 0 0,0 1 0 0 0,0-1 0 0 0,0 1 0 0 0,0-1 0 0 0,0 0 0 0 0,0 1 0 0 0,0-1 0 0 0,0 1 0 0 0,0 1 0 0 0,0-2 0 0 0,0 0 0 0 0,1-3 0 0 0,0 0 0 0 0,1 0 0 0 0,-1 1 0 0 0,0 1 0 0 0,-1 0 0 0 0,1 1 0 0 0,-1 1 0 0 0,0-1 0 0 0,0 1 0 0 0,0-1 0 0 0,0 1 0 0 0,0-1 0 0 0,0 0 0 0 0,-1 1 0 0 0,2 0 0 0 0,0 2 0 0 0,2 2 0 0 0,1 0 0 0 0,1 2 0 0 0,1 0 0 0 0,0 0 0 0 0,1 0 0 0 0,0 0 0 0 0,0 1 0 0 0,0-1 0 0 0,-1 0 0 0 0,1 0 0 0 0,0 0 0 0 0,0 0 0 0 0,0-1 0 0 0,4-2 0 0 0,1-1 0 0 0,1-1 0 0 0,2-1 0 0 0,2 1 0 0 0,1 0 0 0 0,0 2 0 0 0,-1 2 0 0 0,-1 0 0 0 0,-1 1 0 0 0,-1 0 0 0 0,-1 0 0 0 0,0 0 0 0 0,-3 0 0 0 0,-1 1 0 0 0,-1-1 0 0 0,-1 0 0 0 0,0 0 0 0 0,-1 0 0 0 0,0 0 0 0 0,1 0 0 0 0,-1 0 0 0 0,0 0 0 0 0,1 0 0 0 0,0 0 0 0 0,-1 0 0 0 0,1 0 0 0 0,1 0 0 0 0,1 0 0 0 0,2 0 0 0 0,-1 0 0 0 0,1 0 0 0 0,0 0 0 0 0,0 0 0 0 0,0 0 0 0 0,0 0 0 0 0,0 0 0 0 0,0 0 0 0 0,1 1 0 0 0,1 2 0 0 0,0 1 0 0 0,-2 1 0 0 0,0 1 0 0 0,0 0 0 0 0,-1 1 0 0 0,1 0 0 0 0,-1 0 0 0 0,1 0 0 0 0,1 0 0 0 0,-1 0 0 0 0,1-2 0 0 0,-1 0 0 0 0,1 0 0 0 0,1 1 0 0 0,0 0 0 0 0,0 0 0 0 0,0 0 0 0 0,0 1 0 0 0,1-1 0 0 0,-1 1 0 0 0,-1-1 0 0 0,0-2 0 0 0,0-1 0 0 0,0 0 0 0 0,0 1 0 0 0,-2-1 0 0 0,0 2 0 0 0,0 1 0 0 0,2 0 0 0 0,0 0 0 0 0,0 1 0 0 0,1-1 0 0 0,0 1 0 0 0,1 0 0 0 0,-1 0 0 0 0,0-1 0 0 0,1 1 0 0 0,0 0 0 0 0,2-1 0 0 0,2 1 0 0 0,0 0 0 0 0,1-1 0 0 0,1 1 0 0 0,-1 0 0 0 0,-1-1 0 0 0,-3 1 0 0 0,-3-1 0 0 0,-2 1 0 0 0,-1 0 0 0 0,0-1 0 0 0,0 1 0 0 0,0-2 0 0 0,0 1 0 0 0,2-2 0 0 0,-1-1 0 0 0,0-2 0 0 0,-1 0 0 0 0,1 0 0 0 0,-1-1 0 0 0,-1-1 0 0 0,-1 1 0 0 0,0 0 0 0 0,1 0 0 0 0,1 0 0 0 0,2-1 0 0 0,0 1 0 0 0,2 0 0 0 0,0 0 0 0 0,0 0 0 0 0,1 0 0 0 0,-2 0 0 0 0,-1 0 0 0 0,-1 0 0 0 0,-2 0 0 0 0,-1 0 0 0 0,0 0 0 0 0,-1 0 0 0 0,1 0 0 0 0,-1 0 0 0 0,0 0 0 0 0,1 0 0 0 0,-1 0 0 0 0,1 0 0 0 0,0 0 0 0 0,-1 0 0 0 0,1 0 0 0 0,-1 0 0 0 0,1 0 0 0 0,0 0 0 0 0,-1 0 0 0 0,1 0 0 0 0,0 0 0 0 0,0 0 0 0 0,3 0 0 0 0,-1 0 0 0 0,2 0 0 0 0,-1 0 0 0 0,0 0 0 0 0,0 2 0 0 0,1 0 0 0 0,-1 2 0 0 0,0 1 0 0 0,1 2 0 0 0,0-1 0 0 0,2 1 0 0 0,-1 0 0 0 0,2 0 0 0 0,-1 0 0 0 0,0-1 0 0 0,2 1 0 0 0,1 0 0 0 0,1-1 0 0 0,2 1 0 0 0,0 0 0 0 0,1-1 0 0 0,0 1 0 0 0,0 0 0 0 0,0-1 0 0 0,1 0 0 0 0,-1-1 0 0 0,0 0 0 0 0,0-1 0 0 0,-2 1 0 0 0,1-1 0 0 0,-1 1 0 0 0,1-2 0 0 0,0-1 0 0 0,0 0 0 0 0,1 0 0 0 0,-1 1 0 0 0,-1 0 0 0 0,1 2 0 0 0,-2 1 0 0 0,0-1 0 0 0,-1 0 0 0 0,1 0 0 0 0,1 1 0 0 0,1 0 0 0 0,1 0 0 0 0,2 0 0 0 0,2 1 0 0 0,1 0 0 0 0,1-1 0 0 0,1 1 0 0 0,0 0 0 0 0,0-1 0 0 0,0 1 0 0 0,-1 0 0 0 0,1-1 0 0 0,-1 1 0 0 0,-2 0 0 0 0,-2-1 0 0 0,-1 1 0 0 0,0 0 0 0 0,-1-1 0 0 0,-2 1 0 0 0,-1-1 0 0 0,-1 1 0 0 0,-2 0 0 0 0,0-1 0 0 0,-1 1 0 0 0,0 0 0 0 0,1-1 0 0 0,2 1 0 0 0,2 1 0 0 0,3 1 0 0 0,2 2 0 0 0,2 0 0 0 0,3 2 0 0 0,1 0 0 0 0,2 1 0 0 0,0-1 0 0 0,0 1 0 0 0,-2-1 0 0 0,-1 1 0 0 0,0-1 0 0 0,-2 0 0 0 0,-2 1 0 0 0,-2-1 0 0 0,-1 0 0 0 0,0 1 0 0 0,-2-1 0 0 0,1 0 0 0 0,-2 0 0 0 0,-1 1 0 0 0,0-1 0 0 0,0 0 0 0 0,1 0 0 0 0,0 1 0 0 0,2-1 0 0 0,-1 0 0 0 0,1 0 0 0 0,0 1 0 0 0,0-1 0 0 0,0 0 0 0 0,-1 0 0 0 0,-2 1 0 0 0,-1-1 0 0 0,0 0 0 0 0,-1 1 0 0 0,1-1 0 0 0,0 0 0 0 0,-1 0 0 0 0,0 2 0 0 0,-1-1 0 0 0,0 2 0 0 0,0 0 0 0 0,2 0 0 0 0,1-1 0 0 0,1-1 0 0 0,-2 0 0 0 0,0-1 0 0 0,-3 1 0 0 0,-1-1 0 0 0,-3 0 0 0 0,0 0 0 0 0,-2 0 0 0 0,-1 1 0 0 0,1-1 0 0 0,-1 0 0 0 0,0 0 0 0 0,0 1 0 0 0,1-1 0 0 0,-1 0 0 0 0,0 0 0 0 0,-2 1 0 0 0,-2-1 0 0 0,0 0 0 0 0,-2 0 0 0 0,0 0 0 0 0,0-3 0 0 0,0-1 0 0 0,0 0 0 0 0,-1-2 0 0 0,1-1 0 0 0,0 1 0 0 0,0-1 0 0 0,0 1 0 0 0,0-1 0 0 0,-1 0 0 0 0,-2 1 0 0 0,-1 1 0 0 0,-1 1 0 0 0,-1 2 0 0 0,0 0 0 0 0,-1 2 0 0 0,0-1 0 0 0,0-1 0 0 0,0-1 0 0 0,0-2 0 0 0,0 0 0 0 0,1 1 0 0 0,-1 0 0 0 0,0 1 0 0 0,1 0 0 0 0,-1 0 0 0 0,1-2 0 0 0,-1 0 0 0 0,0 0 0 0 0,1 0 0 0 0,-1 1 0 0 0,0 2 0 0 0,1 0 0 0 0,-1 2 0 0 0,1 0 0 0 0,-2 0 0 0 0,-1 1 0 0 0,-2-1 0 0 0,-1 1 0 0 0,-1-1 0 0 0,0 1 0 0 0,0-1 0 0 0,-1 0 0 0 0,1 1 0 0 0,-1 0 0 0 0,1 2 0 0 0,-1 1 0 0 0,1 2 0 0 0,0 0 0 0 0,-1 1 0 0 0,1 0 0 0 0,0 0 0 0 0,0 0 0 0 0,-1 0 0 0 0,0 3 0 0 0,-2 1 0 0 0,0 0 0 0 0,0 0 0 0 0,1-2 0 0 0,0 0 0 0 0,1-1 0 0 0,1 1 0 0 0,-1-1 0 0 0,1 0 0 0 0,0 0 0 0 0,0 0 0 0 0,0-1 0 0 0,-1 0 0 0 0,1 0 0 0 0,0 0 0 0 0,0-2 0 0 0,-1 0 0 0 0,1-3 0 0 0,0 0 0 0 0,0-1 0 0 0,-1-1 0 0 0,1 0 0 0 0,0 0 0 0 0,0 0 0 0 0,-1 0 0 0 0,1 0 0 0 0,0 1 0 0 0,1-1 0 0 0,1 0 0 0 0,2 0 0 0 0,1 1 0 0 0,0-1 0 0 0,2 0 0 0 0,-1 0 0 0 0,1 1 0 0 0,0-1 0 0 0,-1 0 0 0 0,1 0 0 0 0,-1 1 0 0 0,1-2 0 0 0,-1 0 0 0 0,0-2 0 0 0,1 0 0 0 0,-1-2 0 0 0,1 0 0 0 0,-1-1 0 0 0,0-1 0 0 0,1 1 0 0 0,-1-1 0 0 0,0 2 0 0 0,1 0 0 0 0,-1 0 0 0 0,0-1 0 0 0,1 1 0 0 0,-1 0 0 0 0,1 1 0 0 0,-1 1 0 0 0,0-1 0 0 0,1 0 0 0 0,-1-1 0 0 0,0-1 0 0 0,1 0 0 0 0,-1 0 0 0 0,0-1 0 0 0,1 1 0 0 0,-1-1 0 0 0,1 1 0 0 0,-1-1 0 0 0,0 1 0 0 0,1 0 0 0 0,-1-1 0 0 0,0 1 0 0 0,1 0 0 0 0,-1-1 0 0 0,1 1 0 0 0,-1-1 0 0 0,0 1 0 0 0,1 0 0 0 0,-1-1 0 0 0,0 1 0 0 0,2 0 0 0 0,1-1 0 0 0,1 1 0 0 0,2 0 0 0 0,0-1 0 0 0,1 1 0 0 0,0-1 0 0 0,1-1 0 0 0,-1-2 0 0 0,0-3 0 0 0,0-4 0 0 0,0-3 0 0 0,1-2 0 0 0,-1-4 0 0 0,0-3 0 0 0,1-3 0 0 0,1-3 0 0 0,2-2 0 0 0,2-1 0 0 0,0-2 0 0 0,0 0 0 0 0,1 1 0 0 0,-1 3 0 0 0,-2 2 0 0 0,-1 4 0 0 0,-2 1 0 0 0,0 2 0 0 0,-1 1 0 0 0,0 0 0 0 0,0 0 0 0 0,0 1 0 0 0,-1-1 0 0 0,1 0 0 0 0,0 1 0 0 0,0 2 0 0 0,0 0 0 0 0,0 2 0 0 0,0 1 0 0 0,0 0 0 0 0,0 1 0 0 0,0-1 0 0 0,0 1 0 0 0,0 0 0 0 0,0-1 0 0 0,0 1 0 0 0,0-1 0 0 0,0 1 0 0 0,0-1 0 0 0,0 0 0 0 0,0 1 0 0 0,0-1 0 0 0,0 0 0 0 0,0 1 0 0 0,1-1 0 0 0,2 0 0 0 0,1 1 0 0 0,1-1 0 0 0,1 1 0 0 0,1-2 0 0 0,0-3 0 0 0,3-2 0 0 0,2-3 0 0 0,3-2 0 0 0,2-1 0 0 0,1-1 0 0 0,2 0 0 0 0,0-1 0 0 0,0 1 0 0 0,1 0 0 0 0,-1-1 0 0 0,0 1 0 0 0,0 0 0 0 0,0 0 0 0 0,-1 2 0 0 0,-3 1 0 0 0,-2 4 0 0 0,-4 3 0 0 0,-1 1 0 0 0,-2 2 0 0 0,0 0 0 0 0,-1 1 0 0 0,0 0 0 0 0,0 0 0 0 0,0 0 0 0 0,1-1 0 0 0,-1 1 0 0 0,1-1 0 0 0,-1 1 0 0 0,1-1 0 0 0,-1 0 0 0 0,1 1 0 0 0,0-1 0 0 0,-1 0 0 0 0,1 1 0 0 0,0-1 0 0 0,-1 1 0 0 0,1-1 0 0 0,0 0 0 0 0,-1 1 0 0 0,1-2 0 0 0,-1-1 0 0 0,1-2 0 0 0,0-1 0 0 0,0-2 0 0 0,4-3 0 0 0,2-3 0 0 0,3-3 0 0 0,2 0 0 0 0,1-1 0 0 0,0 3 0 0 0,-1 1 0 0 0,-2 3 0 0 0,-2 3 0 0 0,-2 3 0 0 0,-2 1 0 0 0,-2 3 0 0 0,-1 0 0 0 0,-1 1 0 0 0,0-1 0 0 0,0 1 0 0 0,1 0 0 0 0,-1 0 0 0 0,0-1 0 0 0,1 1 0 0 0,-1-1 0 0 0,1 1 0 0 0,0-1 0 0 0,-1 0 0 0 0,1 1 0 0 0,0-2 0 0 0,0-2 0 0 0,4-5 0 0 0,2-3 0 0 0,2-3 0 0 0,-1 1 0 0 0,-1 4 0 0 0,-3 2 0 0 0,-1 3 0 0 0,-1 2 0 0 0,-1 2 0 0 0,0 1 0 0 0,-1-1 0 0 0,1 1 0 0 0,-1 0 0 0 0,0 0 0 0 0,1 0 0 0 0,-1-1 0 0 0,1 1 0 0 0,-1-1 0 0 0,1 1 0 0 0,0-1 0 0 0,-1 0 0 0 0,1 1 0 0 0,0-1 0 0 0,-1 0 0 0 0,1 1 0 0 0,-1-1 0 0 0,1 0 0 0 0,0 1 0 0 0,-1-1 0 0 0,0 1 0 0 0,-2-1 0 0 0,-2 0 0 0 0,0 1 0 0 0,-2-1 0 0 0,1 0 0 0 0,-2 1 0 0 0,1-1 0 0 0,0 1 0 0 0,0-1 0 0 0,-1 0 0 0 0,1 1 0 0 0,0-1 0 0 0,0 0 0 0 0,0 1 0 0 0,0-1 0 0 0,0 0 0 0 0,0 1 0 0 0,0-1 0 0 0,0 1 0 0 0,0-1 0 0 0,0 0 0 0 0,0 1 0 0 0,-1-1 0 0 0,0 0 0 0 0,-1 1 0 0 0,0 0 0 0 0,-2 2 0 0 0,0 2 0 0 0,-2 0 0 0 0,0 2 0 0 0,0 0 0 0 0,-1 0 0 0 0,0 0 0 0 0,0 0 0 0 0,0 1 0 0 0,1-1 0 0 0,-1 0 0 0 0,0 0 0 0 0,1 0 0 0 0,-1 0 0 0 0,0 0 0 0 0,1 0 0 0 0,-1 0 0 0 0,0 0 0 0 0,1 0 0 0 0,-1 0 0 0 0,1 0 0 0 0,-1 0 0 0 0,0 0 0 0 0,1 0 0 0 0,-1 0 0 0 0,0 0 0 0 0,1 0 0 0 0,-1 0 0 0 0,1 0 0 0 0,-1 0 0 0 0,2 0 0 0 0,0 0 0 0 0,0 0 0 0 0,-1 0 0 0 0,0 0 0 0 0,0 0 0 0 0,-1 0 0 0 0,1 0 0 0 0,-1 0 0 0 0,0 0 0 0 0,1 0 0 0 0,-1 0 0 0 0,0 0 0 0 0,1 0 0 0 0,-1 0 0 0 0,0 0 0 0 0,1 0 0 0 0,-1 0 0 0 0,1 0 0 0 0,-1 0 0 0 0,0 0 0 0 0,1 0 0 0 0,-1 0 0 0 0,0 0 0 0 0,1 0 0 0 0,-1 0 0 0 0,0 0 0 0 0,2-1 0 0 0,1-2 0 0 0,0-1 0 0 0,1-1 0 0 0,0-1 0 0 0,-1-1 0 0 0,1 0 0 0 0,0 1 0 0 0,0 0 0 0 0,0 0 0 0 0,1 2 0 0 0,-1 1 0 0 0,0 1 0 0 0,-1 2 0 0 0,2 1 0 0 0,0 2 0 0 0,1 1 0 0 0,0 1 0 0 0,2 1 0 0 0,2 1 0 0 0,2 0 0 0 0,3 1 0 0 0,4 2 0 0 0,2 5 0 0 0,3 4 0 0 0,2 4 0 0 0,1 4 0 0 0,0 3 0 0 0,-2 0 0 0 0,-1-2 0 0 0,-4-3 0 0 0,-1-4 0 0 0,-3-4 0 0 0,-1-1 0 0 0,-1-2 0 0 0,-1-1 0 0 0,0 0 0 0 0,0-1 0 0 0,0 1 0 0 0,1 0 0 0 0,-1-1 0 0 0,1 2 0 0 0,-1-1 0 0 0,1 0 0 0 0,-1 0 0 0 0,1 1 0 0 0,-1-1 0 0 0,-1 0 0 0 0,0 0 0 0 0,-1 1 0 0 0,0-1 0 0 0,-2-1 0 0 0,-1-1 0 0 0,-1-2 0 0 0,0 0 0 0 0,1 1 0 0 0,1 0 0 0 0,-1-1 0 0 0,0-1 0 0 0,-1 0 0 0 0,0-1 0 0 0,-3 0 0 0 0,-1-1 0 0 0,-1 0 0 0 0,-1-2 0 0 0,-1-2 0 0 0,1-1 0 0 0,-2 0 0 0 0,-2-1 0 0 0,-1-1 0 0 0,0-2 0 0 0,0-2 0 0 0,0 0 0 0 0,1-1 0 0 0,2-1 0 0 0,0 0 0 0 0,1-1 0 0 0,0-2 0 0 0,0 0 0 0 0,1-2 0 0 0,0-1 0 0 0,-1 1 0 0 0,1 1 0 0 0,-1 0 0 0 0,0 0 0 0 0,1 0 0 0 0,-1-1 0 0 0,1-1 0 0 0,-1 0 0 0 0,0 0 0 0 0,1 0 0 0 0,-1-1 0 0 0,0 1 0 0 0,1 0 0 0 0,-1-1 0 0 0,1 1 0 0 0,-1 0 0 0 0,0 0 0 0 0,1 3 0 0 0,0 1 0 0 0,1 1 0 0 0,1 0 0 0 0,0 2 0 0 0,1-1 0 0 0,0 1 0 0 0,1-1 0 0 0,-1 1 0 0 0,1 0 0 0 0,-1-1 0 0 0,0 0 0 0 0,-2 1 0 0 0,0-1 0 0 0,0 1 0 0 0,-1-1 0 0 0,-1 0 0 0 0,0 1 0 0 0,1-1 0 0 0,-1 0 0 0 0,0 1 0 0 0,0-1 0 0 0,1 1 0 0 0,-1-1 0 0 0,0 0 0 0 0,1 1 0 0 0,-1-1 0 0 0,0 0 0 0 0,1 1 0 0 0,-1-1 0 0 0,0 0 0 0 0,1 1 0 0 0,-1-1 0 0 0,1 1 0 0 0,-1-1 0 0 0,0 0 0 0 0,1 1 0 0 0,-1-1 0 0 0,2 0 0 0 0,-1 1 0 0 0,2-1 0 0 0,0 1 0 0 0,0-1 0 0 0,-1 0 0 0 0,1 1 0 0 0,0-1 0 0 0,1 0 0 0 0,-1 1 0 0 0,-1-1 0 0 0,0 0 0 0 0,-1 1 0 0 0,-1-1 0 0 0,1 1 0 0 0,-1-1 0 0 0,0 0 0 0 0,0 1 0 0 0,1-1 0 0 0,-1 0 0 0 0,0 1 0 0 0,2-1 0 0 0,0 0 0 0 0,-1 1 0 0 0,1-1 0 0 0,0 1 0 0 0,1-1 0 0 0,-1 0 0 0 0,0 1 0 0 0,1-1 0 0 0,1 0 0 0 0,-1 1 0 0 0,-1-1 0 0 0,0 1 0 0 0,1-1 0 0 0,-1 0 0 0 0,0 1 0 0 0,1-1 0 0 0,0 0 0 0 0,0 1 0 0 0,0-1 0 0 0,1 0 0 0 0,-1 1 0 0 0,0-1 0 0 0,-1 1 0 0 0,1-1 0 0 0,-1 0 0 0 0,0 1 0 0 0,0-1 0 0 0,-1 0 0 0 0,-1 1 0 0 0,1-1 0 0 0,-1 1 0 0 0,0-1 0 0 0,1 0 0 0 0,-1 1 0 0 0,0-1 0 0 0,1 0 0 0 0,-1 1 0 0 0,0-1 0 0 0,1 0 0 0 0,-1 1 0 0 0,0-1 0 0 0,1 1 0 0 0,-1-1 0 0 0,1 0 0 0 0,-1 1 0 0 0,0 0 0 0 0,1 2 0 0 0,-1 2 0 0 0,0 0 0 0 0,1 0 0 0 0,-1 1 0 0 0,1 0 0 0 0,-1 0 0 0 0,0 0 0 0 0,1 1 0 0 0,-1 0 0 0 0,0 0 0 0 0,1 0 0 0 0,-1 0 0 0 0,0 0 0 0 0,1 0 0 0 0,-1 0 0 0 0,1 0 0 0 0,-1 0 0 0 0,0 0 0 0 0,1 0 0 0 0,-1 0 0 0 0,0 0 0 0 0,1 0 0 0 0,-1 0 0 0 0,1 0 0 0 0,-1 0 0 0 0,0 0 0 0 0,1 0 0 0 0,-1 0 0 0 0,0 0 0 0 0,1 0 0 0 0,-1 0 0 0 0,0 0 0 0 0,0 0 0 0 0,-3 0 0 0 0,0 0 0 0 0,-2 0 0 0 0,-1 0 0 0 0,0-1 0 0 0,0-2 0 0 0,-1-1 0 0 0,1-1 0 0 0,-1-1 0 0 0,1 0 0 0 0,-1-1 0 0 0,1 0 0 0 0,0 0 0 0 0,-1 0 0 0 0,1 0 0 0 0,0 0 0 0 0,0 1 0 0 0,-1-1 0 0 0,1 0 0 0 0,0 1 0 0 0,0-1 0 0 0,-1 1 0 0 0,1-1 0 0 0,0 0 0 0 0,-1 1 0 0 0,1-1 0 0 0,0 0 0 0 0,0 1 0 0 0,-1-1 0 0 0,1 1 0 0 0,0-1 0 0 0,0 0 0 0 0,-1 1 0 0 0,1-1 0 0 0,0 0 0 0 0,0 1 0 0 0,-1-1 0 0 0,1 1 0 0 0,0-1 0 0 0,-1 0 0 0 0,1 1 0 0 0,0-1 0 0 0,0 0 0 0 0,-1 1 0 0 0,1-1 0 0 0,0 0 0 0 0,0 1 0 0 0,-1-1 0 0 0,1 1 0 0 0,0-1 0 0 0,0 0 0 0 0,-1 1 0 0 0,1-1 0 0 0,0 0 0 0 0,0 1 0 0 0,-1-1 0 0 0,1 1 0 0 0,0-1 0 0 0,-1 0 0 0 0,1 1 0 0 0,0-1 0 0 0,0 0 0 0 0,-2 0 0 0 0,-1-3 0 0 0,-1 0 0 0 0,-1-2 0 0 0,-2-1 0 0 0,0 0 0 0 0,0 0 0 0 0,0-1 0 0 0,0 0 0 0 0,0 2 0 0 0,0 1 0 0 0,0 2 0 0 0,0 1 0 0 0,0 1 0 0 0,0 0 0 0 0,0 0 0 0 0,0 1 0 0 0,0 0 0 0 0,0-1 0 0 0,1 1 0 0 0,-2-2 0 0 0,-2-1 0 0 0,-1-2 0 0 0,-1 0 0 0 0,-1-2 0 0 0,0 1 0 0 0,-1 1 0 0 0,1 1 0 0 0,2 2 0 0 0,1 1 0 0 0,2 0 0 0 0,0 0 0 0 0,1 1 0 0 0,0-1 0 0 0,1 1 0 0 0,-1 1 0 0 0,1 0 0 0 0,0 0 0 0 0,1-1 0 0 0,-1 1 0 0 0,1 1 0 0 0,-1 0 0 0 0,-1 1 0 0 0,0 0 0 0 0,1 0 0 0 0,-2-2 0 0 0,-1 0 0 0 0,0-1 0 0 0,-1 0 0 0 0,1-1 0 0 0,-1 0 0 0 0,1 1 0 0 0,0-1 0 0 0,0 0 0 0 0,2 1 0 0 0,-2 1 0 0 0,1 1 0 0 0,-1 1 0 0 0,1 2 0 0 0,1 0 0 0 0,-1 0 0 0 0,1 1 0 0 0,1 1 0 0 0,2-1 0 0 0,1 0 0 0 0,2 0 0 0 0,0 0 0 0 0,1 0 0 0 0,0 0 0 0 0,0 0 0 0 0,0 0 0 0 0,0 0 0 0 0,0 0 0 0 0,-1 0 0 0 0,1 0 0 0 0,0 0 0 0 0,0 0 0 0 0,0 0 0 0 0,0 0 0 0 0,3 0 0 0 0,0 0 0 0 0,2 0 0 0 0,1 0 0 0 0,-1 0 0 0 0,0 2 0 0 0,1 0 0 0 0,-1 2 0 0 0,1 1 0 0 0,0 1 0 0 0,0 1 0 0 0,0 0 0 0 0,1 0 0 0 0,-1 0 0 0 0,1 0 0 0 0,-1-1 0 0 0,1 1 0 0 0,-1 0 0 0 0,0-1 0 0 0,1 1 0 0 0,-1 0 0 0 0,0-1 0 0 0,1 1 0 0 0,-1 0 0 0 0,1-2 0 0 0,-1-1 0 0 0,3-1 0 0 0,2-2 0 0 0,4 0 0 0 0,1-2 0 0 0,3-2 0 0 0,1-2 0 0 0,3 0 0 0 0,1-1 0 0 0,2-1 0 0 0,0-1 0 0 0,2-2 0 0 0,1-1 0 0 0,2-1 0 0 0,0-2 0 0 0,2-2 0 0 0,0 0 0 0 0,0 0 0 0 0,0 0 0 0 0,0 1 0 0 0,1 1 0 0 0,-1 0 0 0 0,0 1 0 0 0,0 0 0 0 0,0 1 0 0 0,1 1 0 0 0,0 2 0 0 0,1 1 0 0 0,1 1 0 0 0,-1 2 0 0 0,0 1 0 0 0,-1 1 0 0 0,-1 2 0 0 0,0 1 0 0 0,0 1 0 0 0,0 2 0 0 0,0 1 0 0 0,-2 2 0 0 0,0 0 0 0 0,-1 1 0 0 0,0 0 0 0 0,0 0 0 0 0,-1 0 0 0 0,-3 0 0 0 0,-1-1 0 0 0,-2 1 0 0 0,-2 0 0 0 0,-1-2 0 0 0,0-1 0 0 0,-1-1 0 0 0,0-2 0 0 0,0 0 0 0 0,1-1 0 0 0,-1 0 0 0 0,1 0 0 0 0,-1-1 0 0 0,1 1 0 0 0,-1 0 0 0 0,1 0 0 0 0,0 0 0 0 0,-1 0 0 0 0,1 0 0 0 0,0 0 0 0 0,-1 0 0 0 0,1 0 0 0 0,0 0 0 0 0,-1 0 0 0 0,1 0 0 0 0,0 0 0 0 0,-1 0 0 0 0,1 0 0 0 0,-1 0 0 0 0,1 0 0 0 0,0 0 0 0 0,-1 0 0 0 0,1 0 0 0 0,0 1 0 0 0,-1 1 0 0 0,1 3 0 0 0,-1 0 0 0 0,1 1 0 0 0,0 0 0 0 0,-1 1 0 0 0,1 0 0 0 0,0 0 0 0 0,-1 0 0 0 0,1 0 0 0 0,0-1 0 0 0,-1 1 0 0 0,1 0 0 0 0,-1-1 0 0 0,1 1 0 0 0,0 0 0 0 0,-1-1 0 0 0,1 1 0 0 0,0-1 0 0 0,-1 1 0 0 0,1 0 0 0 0,-1-1 0 0 0,1 1 0 0 0,0 0 0 0 0,-1-1 0 0 0,1 1 0 0 0,0 0 0 0 0,-1-1 0 0 0,1 1 0 0 0,0-1 0 0 0,-1 1 0 0 0,1 0 0 0 0,-1-1 0 0 0,1 1 0 0 0,1 0 0 0 0,1 0 0 0 0,2 1 0 0 0,-1 2 0 0 0,0 0 0 0 0,0 0 0 0 0,-2 0 0 0 0,-1-1 0 0 0,0-1 0 0 0,0 0 0 0 0,0-1 0 0 0,-1-1 0 0 0,1 1 0 0 0,-1-1 0 0 0,-1 1 0 0 0,0 0 0 0 0,1 2 0 0 0,-1 2 0 0 0,1 1 0 0 0,-1 1 0 0 0,-1 0 0 0 0,-2 0 0 0 0,0 1 0 0 0,-2-1 0 0 0,0 1 0 0 0,-1-1 0 0 0,-2 1 0 0 0,-1-1 0 0 0,-2 0 0 0 0,0 0 0 0 0,0 1 0 0 0,-1-1 0 0 0,0 0 0 0 0,-1 1 0 0 0,-2-1 0 0 0,-1 0 0 0 0,-1 0 0 0 0,0 1 0 0 0,-1-1 0 0 0,-1 0 0 0 0,1 0 0 0 0,-1 1 0 0 0,1-1 0 0 0,-2 0 0 0 0,-1 0 0 0 0,-1 1 0 0 0,-3-1 0 0 0,-2 0 0 0 0,-2 0 0 0 0,-1 1 0 0 0,-1-1 0 0 0,-1 0 0 0 0,0-1 0 0 0,0-1 0 0 0,1-2 0 0 0,2-2 0 0 0,1-2 0 0 0,2-3 0 0 0,0 0 0 0 0,1-2 0 0 0,1 0 0 0 0,-1-1 0 0 0,0 0 0 0 0,1-2 0 0 0,-1-2 0 0 0,1 0 0 0 0,2-1 0 0 0,1-1 0 0 0,2 0 0 0 0,-1 0 0 0 0,0-1 0 0 0,0-1 0 0 0,1-2 0 0 0,0-1 0 0 0,1-1 0 0 0,0 0 0 0 0,-1 0 0 0 0,1-1 0 0 0,0 2 0 0 0,0 1 0 0 0,-1 2 0 0 0,2 0 0 0 0,2 2 0 0 0,1 0 0 0 0,1 1 0 0 0,0 0 0 0 0,2-1 0 0 0,-1 1 0 0 0,1-1 0 0 0,-1 1 0 0 0,1-1 0 0 0,0 1 0 0 0,-1-1 0 0 0,2 1 0 0 0,1-1 0 0 0,1 0 0 0 0,2 1 0 0 0,0-1 0 0 0,1 0 0 0 0,0 1 0 0 0,0-1 0 0 0,1 0 0 0 0,-1 1 0 0 0,0-1 0 0 0,0 1 0 0 0,0-1 0 0 0,0 0 0 0 0,0 1 0 0 0,0-1 0 0 0,0 0 0 0 0,0 1 0 0 0,0-1 0 0 0,0 0 0 0 0,0 1 0 0 0,0-1 0 0 0,0 1 0 0 0,0-1 0 0 0,0 0 0 0 0,0 1 0 0 0,0-1 0 0 0,0 0 0 0 0,0 1 0 0 0,0-1 0 0 0,0 1 0 0 0,0-1 0 0 0,0 0 0 0 0,0 1 0 0 0,0-1 0 0 0,0 0 0 0 0,0 1 0 0 0,0-1 0 0 0,0 0 0 0 0,0 1 0 0 0,0-1 0 0 0,0 1 0 0 0,-1-1 0 0 0,-2 0 0 0 0,-1 1 0 0 0,-1-1 0 0 0,-1 0 0 0 0,0 1 0 0 0,-2 0 0 0 0,-2 2 0 0 0,-1 2 0 0 0,0 0 0 0 0,1 2 0 0 0,1 0 0 0 0,0 0 0 0 0,2 1 0 0 0,0 2 0 0 0,0 1 0 0 0,1 2 0 0 0,-1 0 0 0 0,2 1 0 0 0,1-1 0 0 0,2-1 0 0 0,0 1 0 0 0,2-1 0 0 0,2-1 0 0 0,0 0 0 0 0,3-2 0 0 0,0 0 0 0 0,1-2 0 0 0,1 1 0 0 0,-1-2 0 0 0,1 1 0 0 0,0 0 0 0 0,0 0 0 0 0,0 0 0 0 0,1 0 0 0 0,1 0 0 0 0,2 0 0 0 0,1 0 0 0 0,0 0 0 0 0,1 0 0 0 0,1 0 0 0 0,-1 0 0 0 0,1 0 0 0 0,-1 0 0 0 0,1 0 0 0 0,-1 0 0 0 0,1 0 0 0 0,-1 0 0 0 0,0 0 0 0 0,0 0 0 0 0,1 0 0 0 0,-1 0 0 0 0,0 0 0 0 0,0 0 0 0 0,1 0 0 0 0,-1 0 0 0 0,0 0 0 0 0,1 0 0 0 0,-1 1 0 0 0,0 1 0 0 0,0 2 0 0 0,1 2 0 0 0,-1 0 0 0 0,0 0 0 0 0,0 1 0 0 0,1 0 0 0 0,-1 0 0 0 0,0 0 0 0 0,0 0 0 0 0,1-2 0 0 0,-1 0 0 0 0,0-1 0 0 0,0-1 0 0 0,1-1 0 0 0,-1 0 0 0 0,1 1 0 0 0,2 0 0 0 0,2 0 0 0 0,0 2 0 0 0,0 0 0 0 0,1 1 0 0 0,-1 0 0 0 0,1 1 0 0 0,1-1 0 0 0,-1 1 0 0 0,1 0 0 0 0,0 0 0 0 0,0-1 0 0 0,0 1 0 0 0,0 0 0 0 0,0-1 0 0 0,0 1 0 0 0,0 0 0 0 0,0-1 0 0 0,-1 1 0 0 0,1 0 0 0 0,0-1 0 0 0,0 1 0 0 0,0-1 0 0 0,0 1 0 0 0,0 0 0 0 0,0-1 0 0 0,0 1 0 0 0,0 0 0 0 0,-1-1 0 0 0,1 1 0 0 0,0 0 0 0 0,0-1 0 0 0,0 1 0 0 0,0-1 0 0 0,0 1 0 0 0,0 0 0 0 0,0-1 0 0 0,-2 1 0 0 0,0 0 0 0 0,-3 0 0 0 0,0 3 0 0 0,-1 0 0 0 0,-1 2 0 0 0,0 1 0 0 0,2 0 0 0 0,-1 0 0 0 0,1 1 0 0 0,0 0 0 0 0,3 0 0 0 0,1 2 0 0 0,2 2 0 0 0,1 0 0 0 0,0 2 0 0 0,0-1 0 0 0,-1 1 0 0 0,0 1 0 0 0,-1-2 0 0 0,0-2 0 0 0,0-1 0 0 0,-1-1 0 0 0,-2-1 0 0 0,-1-1 0 0 0,-1 0 0 0 0,-2 0 0 0 0,1 0 0 0 0,-2-1 0 0 0,-2-1 0 0 0,-1-2 0 0 0,-1-1 0 0 0,-1-1 0 0 0,-1 0 0 0 0,2-1 0 0 0,1 0 0 0 0,1 1 0 0 0,2-1 0 0 0,0 1 0 0 0,1-1 0 0 0,1 1 0 0 0,-1-1 0 0 0,1 1 0 0 0,-1 0 0 0 0,1-1 0 0 0,-1 1 0 0 0,1 0 0 0 0,-1-1 0 0 0,0 1 0 0 0,0-1 0 0 0,1 1 0 0 0,-1 0 0 0 0,0-1 0 0 0,0 1 0 0 0,1 0 0 0 0,-1-1 0 0 0,0 1 0 0 0,1-1 0 0 0,-1 1 0 0 0,0 0 0 0 0,3-1 0 0 0,2 1 0 0 0,3 0 0 0 0,3-1 0 0 0,1 1 0 0 0,1 0 0 0 0,-2-1 0 0 0,-1 1 0 0 0,-1-1 0 0 0,-1 1 0 0 0,-1 0 0 0 0,0-1 0 0 0,0 1 0 0 0,0 0 0 0 0,-1-1 0 0 0,1 1 0 0 0,0-1 0 0 0,0 1 0 0 0,-1 0 0 0 0,1-1 0 0 0,0 1 0 0 0,0 0 0 0 0,0-1 0 0 0,0 1 0 0 0,0 0 0 0 0,0-1 0 0 0,-2 1 0 0 0,0-1 0 0 0,-2 1 0 0 0,-2 0 0 0 0,0-1 0 0 0,-1 1 0 0 0,1 0 0 0 0,-1-1 0 0 0,0 1 0 0 0,0 0 0 0 0,0-1 0 0 0,0 1 0 0 0,0-1 0 0 0,0 1 0 0 0,0 0 0 0 0,1-1 0 0 0,-1 1 0 0 0,0 0 0 0 0,1-1 0 0 0,-1 1 0 0 0,-1-1 0 0 0,-1 1 0 0 0,-2 1 0 0 0,-1 1 0 0 0,-1 2 0 0 0,0 1 0 0 0,-1 0 0 0 0,1 1 0 0 0,-1 1 0 0 0,0-1 0 0 0,1 1 0 0 0,-1 0 0 0 0,1-1 0 0 0,-2 0 0 0 0,-1 0 0 0 0,-1-2 0 0 0,-2 1 0 0 0,0-1 0 0 0,-1 0 0 0 0,0 0 0 0 0,0 0 0 0 0,-1-1 0 0 0,1-1 0 0 0,0-2 0 0 0,0 1 0 0 0,0-2 0 0 0,0 1 0 0 0,0-1 0 0 0,0 1 0 0 0,-1-1 0 0 0,-2 1 0 0 0,-1-1 0 0 0,-1 1 0 0 0,-1-1 0 0 0,-1 1 0 0 0,0 0 0 0 0,0-2 0 0 0,1-1 0 0 0,-1-1 0 0 0,0-2 0 0 0,0 0 0 0 0,-1-1 0 0 0,-1 0 0 0 0,-2-1 0 0 0,-1 0 0 0 0,0-2 0 0 0,-1-2 0 0 0,-2-3 0 0 0,-1-2 0 0 0,-2-3 0 0 0,0-3 0 0 0,-2-3 0 0 0,0-6 0 0 0,0-3 0 0 0,0-2 0 0 0,1-3 0 0 0,1 0 0 0 0,2-1 0 0 0,2 0 0 0 0,1 2 0 0 0,2 4 0 0 0,2 2 0 0 0,1 3 0 0 0,1 2 0 0 0,1 1 0 0 0,0-1 0 0 0,-1-1 0 0 0,0-1 0 0 0,-2-2 0 0 0,-2 0 0 0 0,0-1 0 0 0,-2-1 0 0 0,0 0 0 0 0,-1 0 0 0 0,1 1 0 0 0,-1-1 0 0 0,1 0 0 0 0,-1 1 0 0 0,1-1 0 0 0,0 1 0 0 0,0 0 0 0 0,3 3 0 0 0,1 5 0 0 0,1 3 0 0 0,0 3 0 0 0,2 1 0 0 0,-1 3 0 0 0,1 0 0 0 0,0 2 0 0 0,-1-1 0 0 0,1 2 0 0 0,-2 2 0 0 0,-1 1 0 0 0,-2 0 0 0 0,-1 2 0 0 0,0 0 0 0 0,-2 0 0 0 0,1 0 0 0 0,-1 1 0 0 0,1-1 0 0 0,-1 0 0 0 0,1 0 0 0 0,0 0 0 0 0,-1 0 0 0 0,1 0 0 0 0,0 0 0 0 0,-1 0 0 0 0,1 0 0 0 0,0 0 0 0 0,0 0 0 0 0,-1 0 0 0 0,1 0 0 0 0,0 1 0 0 0,0 2 0 0 0,-1 1 0 0 0,1 1 0 0 0,0 1 0 0 0,0 1 0 0 0,-1 0 0 0 0,1 0 0 0 0,0 0 0 0 0,0-1 0 0 0,-1 1 0 0 0,1 0 0 0 0,1 0 0 0 0,1-1 0 0 0,2 2 0 0 0,1 1 0 0 0,1 2 0 0 0,0 1 0 0 0,1 0 0 0 0,0 2 0 0 0,3-1 0 0 0,0 0 0 0 0,2-3 0 0 0,2 0 0 0 0,1-2 0 0 0,4-1 0 0 0,2 0 0 0 0,2 0 0 0 0,1-2 0 0 0,-1-1 0 0 0,0-2 0 0 0,-2-1 0 0 0,0 0 0 0 0,-1-1 0 0 0,0-1 0 0 0,1 0 0 0 0,1-2 0 0 0,2-1 0 0 0,0-1 0 0 0,3-2 0 0 0,2 1 0 0 0,1-1 0 0 0,1 0 0 0 0,0 0 0 0 0,0 0 0 0 0,1 0 0 0 0,1 0 0 0 0,0-3 0 0 0,0 1 0 0 0,0-1 0 0 0,0 2 0 0 0,0 0 0 0 0,2 1 0 0 0,5 0 0 0 0,7 0 0 0 0,3 0 0 0 0,3 1 0 0 0,1-1 0 0 0,0 2 0 0 0,3 1 0 0 0,1 1 0 0 0,0 2 0 0 0,-1 0 0 0 0,-1 1 0 0 0,-2 0 0 0 0,-1 1 0 0 0,-2 0 0 0 0,-2 2 0 0 0,-2 1 0 0 0,0 2 0 0 0,-1 0 0 0 0,-1 0 0 0 0,1 2 0 0 0,0 2 0 0 0,-1 1 0 0 0,-2 1 0 0 0,-1 2 0 0 0,-1 2 0 0 0,-1 1 0 0 0,0 2 0 0 0,-1 1 0 0 0,0 1 0 0 0,-1 2 0 0 0,-2 0 0 0 0,-3 0 0 0 0,-3-1 0 0 0,-3-1 0 0 0,-3 0 0 0 0,-2-1 0 0 0,-1 0 0 0 0,-1 0 0 0 0,-2 0 0 0 0,-2 0 0 0 0,-2-1 0 0 0,-4 2 0 0 0,-3 1 0 0 0,-4-1 0 0 0,-2 0 0 0 0,-4 0 0 0 0,-2-2 0 0 0,-1-1 0 0 0,-1-3 0 0 0,0 0 0 0 0,-1-1 0 0 0,1-1 0 0 0,-2-1 0 0 0,-1-1 0 0 0,-1-3 0 0 0,-1 0 0 0 0,-1-1 0 0 0,0 0 0 0 0,0-1 0 0 0,2 1 0 0 0,1-1 0 0 0,2-1 0 0 0,0-1 0 0 0,1-2 0 0 0,0 0 0 0 0,1-2 0 0 0,-1 1 0 0 0,0-2 0 0 0,1 1 0 0 0,-1 0 0 0 0,0 0 0 0 0,0-1 0 0 0,0 1 0 0 0,0 0 0 0 0,0 0 0 0 0,0 0 0 0 0,1 0 0 0 0,-1 0 0 0 0,0 0 0 0 0,-1 0 0 0 0,-4 0 0 0 0,-4 0 0 0 0,-3 0 0 0 0,-1 0 0 0 0,1 0 0 0 0,2 0 0 0 0,1 0 0 0 0,0 0 0 0 0,2 0 0 0 0,0 0 0 0 0,1 0 0 0 0,0 0 0 0 0,-1 0 0 0 0,1 0 0 0 0,0 0 0 0 0,-1-1 0 0 0,1-2 0 0 0,-2-1 0 0 0,-1-1 0 0 0,-1-1 0 0 0,-2 1 0 0 0,-1-1 0 0 0,0 1 0 0 0,1-1 0 0 0,1 0 0 0 0,2 0 0 0 0,1-1 0 0 0,0 1 0 0 0,2-1 0 0 0,0 0 0 0 0,3 1 0 0 0,0-1 0 0 0,2 0 0 0 0,1 1 0 0 0,0-1 0 0 0,1 0 0 0 0,-1 1 0 0 0,1-1 0 0 0,2-1 0 0 0,2-1 0 0 0,0-1 0 0 0,1-2 0 0 0,0-1 0 0 0,-2-1 0 0 0,-1-2 0 0 0,-1-2 0 0 0,-1-1 0 0 0,-1 0 0 0 0,1-1 0 0 0,2 0 0 0 0,1 0 0 0 0,1 2 0 0 0,1-1 0 0 0,0 1 0 0 0,1 2 0 0 0,0 0 0 0 0,1 2 0 0 0,2 1 0 0 0,1 3 0 0 0,1 0 0 0 0,1 3 0 0 0,0 0 0 0 0,2 0 0 0 0,1 1 0 0 0,2 0 0 0 0,2-1 0 0 0,2 1 0 0 0,2-1 0 0 0,3 1 0 0 0,2-1 0 0 0,1 1 0 0 0,3 0 0 0 0,0 2 0 0 0,0 2 0 0 0,2 0 0 0 0,0 2 0 0 0,1-1 0 0 0,-3 2 0 0 0,-1-1 0 0 0,-2 0 0 0 0,-2 0 0 0 0,-1 1 0 0 0,0-1 0 0 0,-1 0 0 0 0,1 0 0 0 0,-1 0 0 0 0,0 0 0 0 0,1 0 0 0 0,-1 0 0 0 0,1 1 0 0 0,-1 2 0 0 0,1 1 0 0 0,1 1 0 0 0,1 1 0 0 0,3 0 0 0 0,2 1 0 0 0,3 0 0 0 0,1 0 0 0 0,2 0 0 0 0,0 0 0 0 0,0-1 0 0 0,1 2 0 0 0,-1 2 0 0 0,0 0 0 0 0,1 2 0 0 0,0 1 0 0 0,0 0 0 0 0,1 0 0 0 0,0 1 0 0 0,1-1 0 0 0,0 1 0 0 0,1-1 0 0 0,0 0 0 0 0,-2-2 0 0 0,0 1 0 0 0,-1-1 0 0 0,1 0 0 0 0,0 1 0 0 0,2-1 0 0 0,1 2 0 0 0,0-1 0 0 0,0 1 0 0 0,0 1 0 0 0,0-1 0 0 0,2 0 0 0 0,2 1 0 0 0,2-1 0 0 0,-1 0 0 0 0,0 1 0 0 0,0 0 0 0 0,-2 2 0 0 0,-2 0 0 0 0,-2 0 0 0 0,-1-1 0 0 0,-2 0 0 0 0,0-1 0 0 0,-3-2 0 0 0,-1-1 0 0 0,-1-2 0 0 0,-3-1 0 0 0,-2-1 0 0 0,-2 0 0 0 0,-1-1 0 0 0,-1 1 0 0 0,-1-1 0 0 0,0 0 0 0 0,0 1 0 0 0,1-1 0 0 0,-1 1 0 0 0,0 0 0 0 0,1-1 0 0 0,-1 1 0 0 0,1-1 0 0 0,0 1 0 0 0,-2 0 0 0 0,-1-1 0 0 0,-1 1 0 0 0,-2 0 0 0 0,1-1 0 0 0,1 2 0 0 0,1 1 0 0 0,1 2 0 0 0,0 1 0 0 0,2 0 0 0 0,-2 2 0 0 0,-1-1 0 0 0,-1 1 0 0 0,-1-1 0 0 0,-2 1 0 0 0,1-1 0 0 0,-1 2 0 0 0,-1 1 0 0 0,0 1 0 0 0,-2 1 0 0 0,-1 1 0 0 0,-2-2 0 0 0,0-1 0 0 0,0-1 0 0 0,-1-1 0 0 0,0-1 0 0 0,0 1 0 0 0,0-1 0 0 0,-1 0 0 0 0,-1 0 0 0 0,-2 0 0 0 0,-1 0 0 0 0,0 0 0 0 0,-1 1 0 0 0,0-2 0 0 0,2-2 0 0 0,2 1 0 0 0,1-2 0 0 0,0 0 0 0 0,0-1 0 0 0,-1-1 0 0 0,-1 0 0 0 0,-2 0 0 0 0,0-1 0 0 0,-1 1 0 0 0,-1-1 0 0 0,0 2 0 0 0,-2 1 0 0 0,-2 1 0 0 0,-1 2 0 0 0,0 1 0 0 0,0-1 0 0 0,2-1 0 0 0,-1-2 0 0 0,1 0 0 0 0,-1-2 0 0 0,0 0 0 0 0,2 0 0 0 0,-1-1 0 0 0,0 0 0 0 0,-1 1 0 0 0,-1-1 0 0 0,0 1 0 0 0,-1-1 0 0 0,1 1 0 0 0,2-1 0 0 0,1 1 0 0 0,1 0 0 0 0,2-1 0 0 0,3 1 0 0 0,0 0 0 0 0,3-1 0 0 0,0 1 0 0 0,0 0 0 0 0,1-1 0 0 0,0 1 0 0 0,-1-1 0 0 0,1 1 0 0 0,0 0 0 0 0,-1-1 0 0 0,1 1 0 0 0,-1 0 0 0 0,0-1 0 0 0,0 1 0 0 0,-3 0 0 0 0,1-1 0 0 0,-2 1 0 0 0,0-1 0 0 0,-1 1 0 0 0,-1 0 0 0 0,0-1 0 0 0,0 1 0 0 0,0 0 0 0 0,-1-2 0 0 0,1-1 0 0 0,-1-1 0 0 0,1-2 0 0 0,1 0 0 0 0,1-1 0 0 0,2 0 0 0 0,1-1 0 0 0,1 1 0 0 0,0 0 0 0 0,1 0 0 0 0,-1-1 0 0 0,1 1 0 0 0,0 0 0 0 0,1 0 0 0 0,4 0 0 0 0,3 0 0 0 0,1 0 0 0 0,3 0 0 0 0,0 0 0 0 0,1 0 0 0 0,0 0 0 0 0,1 0 0 0 0,-1 0 0 0 0,0 0 0 0 0,0 0 0 0 0,-1 0 0 0 0,1 0 0 0 0,0 0 0 0 0,-1 0 0 0 0,1 0 0 0 0,0 0 0 0 0,-1 0 0 0 0,1 0 0 0 0,-1 0 0 0 0,1 0 0 0 0,0 0 0 0 0,-1 0 0 0 0,1 0 0 0 0,0 0 0 0 0,-1 0 0 0 0,1 0 0 0 0,-1 0 0 0 0,1 0 0 0 0,0 0 0 0 0,-1 0 0 0 0,1 0 0 0 0,1 2 0 0 0,0 0 0 0 0,1 2 0 0 0,1 1 0 0 0,2 2 0 0 0,0-1 0 0 0,1 1 0 0 0,-1 0 0 0 0,-1 0 0 0 0,-1 0 0 0 0,-2-1 0 0 0,-1 1 0 0 0,0 0 0 0 0,0-1 0 0 0,-1 1 0 0 0,0 0 0 0 0,1-1 0 0 0,-1 1 0 0 0,1-2 0 0 0,-1-1 0 0 0,1-1 0 0 0,0-2 0 0 0,-1 1 0 0 0,1 0 0 0 0,0 0 0 0 0,0 1 0 0 0,1-2 0 0 0,1 1 0 0 0,-2-1 0 0 0,1-1 0 0 0,-1 1 0 0 0,0-1 0 0 0,0 0 0 0 0,-1-1 0 0 0,1 1 0 0 0,-1 0 0 0 0,1 0 0 0 0,-1 0 0 0 0,1 0 0 0 0,0 0 0 0 0,-1 0 0 0 0,1 0 0 0 0,0 0 0 0 0,-1 0 0 0 0,1 0 0 0 0,-1 0 0 0 0,1-1 0 0 0,1-2 0 0 0,1-2 0 0 0,2-5 0 0 0,2-8 0 0 0,1-8 0 0 0,1-8 0 0 0,-2-6 0 0 0,-1-4 0 0 0,-3 0 0 0 0,-3 0 0 0 0,-3 3 0 0 0,-1 4 0 0 0,-2 7 0 0 0,0 5 0 0 0,-1 7 0 0 0,1 5 0 0 0,-1 3 0 0 0,1 3 0 0 0,0 1 0 0 0,-1 0 0 0 0,1 1 0 0 0,-1-1 0 0 0,-1 0 0 0 0,-1 0 0 0 0,0 0 0 0 0,0-1 0 0 0,0 1 0 0 0,1-1 0 0 0,1 1 0 0 0,0-1 0 0 0,-1 0 0 0 0,0 1 0 0 0,0-1 0 0 0,-1 0 0 0 0,0 2 0 0 0,-1 1 0 0 0,-1 1 0 0 0,-1 2 0 0 0,0 0 0 0 0,-1 1 0 0 0,0 0 0 0 0,1 0 0 0 0,-1 1 0 0 0,0-1 0 0 0,0 0 0 0 0,1 0 0 0 0,-1 0 0 0 0,0-1 0 0 0,1-1 0 0 0,-2-2 0 0 0,-2-3 0 0 0,-5-3 0 0 0,-3-3 0 0 0,-4-3 0 0 0,-4-2 0 0 0,-3 0 0 0 0,-2 0 0 0 0,0 2 0 0 0,2 1 0 0 0,1 3 0 0 0,4 3 0 0 0,1-1 0 0 0,2 1 0 0 0,1-2 0 0 0,0 1 0 0 0,1 0 0 0 0,1 2 0 0 0,1 0 0 0 0,1 0 0 0 0,2 1 0 0 0,0 1 0 0 0,1-1 0 0 0,0 1 0 0 0,0-1 0 0 0,0 1 0 0 0,0-1 0 0 0,0 1 0 0 0,1-1 0 0 0,1 1 0 0 0,1-1 0 0 0,0 0 0 0 0,1 1 0 0 0,0-1 0 0 0,1 0 0 0 0,-1 1 0 0 0,2-1 0 0 0,-2 0 0 0 0,1 1 0 0 0,-1-1 0 0 0,1 1 0 0 0,-2-1 0 0 0,0 0 0 0 0,-1 1 0 0 0,0-2 0 0 0,0-1 0 0 0,0-2 0 0 0,-1-2 0 0 0,0-2 0 0 0,0-3 0 0 0,-1 1 0 0 0,0 0 0 0 0,-1 1 0 0 0,0 1 0 0 0,-1 1 0 0 0,0 1 0 0 0,2 2 0 0 0,1 2 0 0 0,3 1 0 0 0,0 1 0 0 0,2 0 0 0 0,0 1 0 0 0,1 0 0 0 0,0 1 0 0 0,-1 1 0 0 0,1 2 0 0 0,0 0 0 0 0,-1 2 0 0 0,-1 0 0 0 0,-1 0 0 0 0,-1 0 0 0 0,-2 0 0 0 0,-1 1 0 0 0,0-1 0 0 0,-1-1 0 0 0,1-1 0 0 0,-1 1 0 0 0,1 0 0 0 0,-1 0 0 0 0,1 0 0 0 0,0 1 0 0 0,-1 0 0 0 0,1 0 0 0 0,-1 0 0 0 0,-2 0 0 0 0,0 0 0 0 0,-1 0 0 0 0,-1 0 0 0 0,-1 0 0 0 0,0 0 0 0 0,-1 0 0 0 0,0 0 0 0 0,-1-1 0 0 0,-2-1 0 0 0,-2-3 0 0 0,-5-1 0 0 0,-5-3 0 0 0,-4 0 0 0 0,-2 0 0 0 0,0 0 0 0 0,2 0 0 0 0,3 3 0 0 0,3 1 0 0 0,3 3 0 0 0,3 0 0 0 0,3 2 0 0 0,1 0 0 0 0,3 0 0 0 0,0 0 0 0 0,2 1 0 0 0,1-1 0 0 0,2 0 0 0 0,0 0 0 0 0,2 0 0 0 0,0 0 0 0 0,0 0 0 0 0,0 0 0 0 0,-1 0 0 0 0,-2 0 0 0 0,0 0 0 0 0,-1 0 0 0 0,0 0 0 0 0,1 0 0 0 0,1 0 0 0 0,1 0 0 0 0,0 0 0 0 0,0 0 0 0 0,2 1 0 0 0,2 2 0 0 0,1 1 0 0 0,1 1 0 0 0,0 1 0 0 0,3 1 0 0 0,1 0 0 0 0,2 0 0 0 0,1 0 0 0 0,2-2 0 0 0,1 0 0 0 0,3-3 0 0 0,0 0 0 0 0,2-2 0 0 0,-1 0 0 0 0,1 0 0 0 0,1 0 0 0 0,2 0 0 0 0,1-1 0 0 0,1 1 0 0 0,1 0 0 0 0,0 0 0 0 0,0 0 0 0 0,1 0 0 0 0,0 0 0 0 0,-1 0 0 0 0,0 0 0 0 0,1 0 0 0 0,-1 0 0 0 0,0 0 0 0 0,1-1 0 0 0,-1-1 0 0 0,0 0 0 0 0,0-2 0 0 0,1 0 0 0 0,-1 1 0 0 0,0 1 0 0 0,0 1 0 0 0,1 0 0 0 0,-1 0 0 0 0,0 1 0 0 0,1 0 0 0 0,-1 1 0 0 0,0-1 0 0 0,0 0 0 0 0,1 0 0 0 0,-1 0 0 0 0,2 1 0 0 0,5 2 0 0 0,4 1 0 0 0,4 1 0 0 0,1 1 0 0 0,1 2 0 0 0,2 2 0 0 0,2 4 0 0 0,2 2 0 0 0,1 3 0 0 0,1 2 0 0 0,-1 1 0 0 0,-3-1 0 0 0,-4 1 0 0 0,-5-2 0 0 0,-4-2 0 0 0,-4-2 0 0 0,-3-1 0 0 0,0-1 0 0 0,-2-1 0 0 0,1 0 0 0 0,-1 0 0 0 0,1 0 0 0 0,-1 0 0 0 0,1 0 0 0 0,0 0 0 0 0,1 0 0 0 0,-1 0 0 0 0,0-1 0 0 0,0-1 0 0 0,1-2 0 0 0,-1-1 0 0 0,0 0 0 0 0,-1-2 0 0 0,-1 1 0 0 0,-2-1 0 0 0,-1 0 0 0 0,0 1 0 0 0,-2-1 0 0 0,2 1 0 0 0,0-1 0 0 0,1 1 0 0 0,0 0 0 0 0,-1-1 0 0 0,1 1 0 0 0,-1 0 0 0 0,1-1 0 0 0,0 1 0 0 0,1-1 0 0 0,0 1 0 0 0,-1 0 0 0 0,1-1 0 0 0,-2 2 0 0 0,1 0 0 0 0,-1 1 0 0 0,2 2 0 0 0,0 0 0 0 0,0 1 0 0 0,1-1 0 0 0,0 1 0 0 0,1-1 0 0 0,1 0 0 0 0,0 0 0 0 0,0-1 0 0 0,0 0 0 0 0,1 0 0 0 0,-1 0 0 0 0,1-1 0 0 0,-1 0 0 0 0,0 0 0 0 0,1 0 0 0 0,-1 0 0 0 0,0 0 0 0 0,0 0 0 0 0,1 1 0 0 0,-1 0 0 0 0,0-1 0 0 0,0 0 0 0 0,1 1 0 0 0,-1 0 0 0 0,0 1 0 0 0,0 0 0 0 0,1-1 0 0 0,-1 0 0 0 0,0 1 0 0 0,1-1 0 0 0,-1 1 0 0 0,0-1 0 0 0,0 0 0 0 0,1 1 0 0 0,-1 1 0 0 0,0 0 0 0 0,0 0 0 0 0,1-2 0 0 0,-1 0 0 0 0,0-1 0 0 0,0 1 0 0 0,1 1 0 0 0,-1 0 0 0 0,-1-2 0 0 0,0 1 0 0 0,-1 1 0 0 0,-1-1 0 0 0,0 1 0 0 0,-1-1 0 0 0,-1 0 0 0 0,0 1 0 0 0,-1 0 0 0 0,-1 0 0 0 0,1-1 0 0 0,-1 0 0 0 0,1 0 0 0 0,-1 1 0 0 0,1-1 0 0 0,-2 1 0 0 0,-1 0 0 0 0,-1-1 0 0 0,-2 0 0 0 0,0 1 0 0 0,-2 0 0 0 0,-2-1 0 0 0,-1-2 0 0 0,-3 0 0 0 0,-2-2 0 0 0,-2-1 0 0 0,-1-3 0 0 0,-1-1 0 0 0,0-1 0 0 0,-1-3 0 0 0,0-1 0 0 0,1-2 0 0 0,-1 0 0 0 0,0-1 0 0 0,1 0 0 0 0,1 1 0 0 0,1 2 0 0 0,2 1 0 0 0,1 1 0 0 0,1 1 0 0 0,0 1 0 0 0,1 1 0 0 0,-1-1 0 0 0,1 0 0 0 0,0 0 0 0 0,-1 1 0 0 0,1-1 0 0 0,-1 0 0 0 0,-1-1 0 0 0,-1-2 0 0 0,-2-2 0 0 0,0-3 0 0 0,-3-2 0 0 0,-2-2 0 0 0,-2-1 0 0 0,0 0 0 0 0,-2-1 0 0 0,0 0 0 0 0,0 1 0 0 0,-1-1 0 0 0,1 2 0 0 0,0 1 0 0 0,0 2 0 0 0,0 0 0 0 0,0 1 0 0 0,0-1 0 0 0,0-1 0 0 0,-1 0 0 0 0,-4-2 0 0 0,-3-2 0 0 0,-1-1 0 0 0,0 0 0 0 0,3 3 0 0 0,2 1 0 0 0,4 2 0 0 0,3 1 0 0 0,2 1 0 0 0,1 1 0 0 0,1-1 0 0 0,-1 1 0 0 0,-1 0 0 0 0,-1-1 0 0 0,-3 0 0 0 0,0-2 0 0 0,0-2 0 0 0,-1 0 0 0 0,0 0 0 0 0,0-1 0 0 0,-1 0 0 0 0,1-1 0 0 0,0 0 0 0 0,0 0 0 0 0,0 0 0 0 0,0-1 0 0 0,0 1 0 0 0,2 0 0 0 0,0 0 0 0 0,4 3 0 0 0,2 1 0 0 0,2 0 0 0 0,2 2 0 0 0,1 1 0 0 0,0-1 0 0 0,1 1 0 0 0,0-1 0 0 0,0 1 0 0 0,0 0 0 0 0,-1-1 0 0 0,1 0 0 0 0,-1 1 0 0 0,1-1 0 0 0,-1 1 0 0 0,0-1 0 0 0,1 0 0 0 0,-1 1 0 0 0,0-1 0 0 0,-1 0 0 0 0,-1 1 0 0 0,-1-1 0 0 0,-2 0 0 0 0,-1 1 0 0 0,0-1 0 0 0,-1 1 0 0 0,1 0 0 0 0,-1 2 0 0 0,1 1 0 0 0,-1 2 0 0 0,1 0 0 0 0,0 1 0 0 0,-1 1 0 0 0,1-1 0 0 0,0 0 0 0 0,0 0 0 0 0,-1-1 0 0 0,1-1 0 0 0,-1-2 0 0 0,-2-1 0 0 0,-2-1 0 0 0,0-1 0 0 0,-1 0 0 0 0,-2 0 0 0 0,-3 0 0 0 0,-3-1 0 0 0,-2-1 0 0 0,-3-1 0 0 0,0 1 0 0 0,-2 0 0 0 0,1 0 0 0 0,-1 0 0 0 0,0 1 0 0 0,2 0 0 0 0,1 1 0 0 0,3 0 0 0 0,2 0 0 0 0,3 1 0 0 0,2 3 0 0 0,0 0 0 0 0,3 2 0 0 0,1 0 0 0 0,2 1 0 0 0,1 0 0 0 0,0 1 0 0 0,1-1 0 0 0,0 0 0 0 0,0 0 0 0 0,0 1 0 0 0,0-1 0 0 0,0 0 0 0 0,1 0 0 0 0,1 0 0 0 0,2 0 0 0 0,1 0 0 0 0,1 0 0 0 0,0 0 0 0 0,0 0 0 0 0,-2 0 0 0 0,-2-2 0 0 0,0 0 0 0 0,-1-2 0 0 0,2-1 0 0 0,1-2 0 0 0,0 1 0 0 0,2-1 0 0 0,0 0 0 0 0,0 0 0 0 0,1 0 0 0 0,-2-1 0 0 0,-1-1 0 0 0,0-2 0 0 0,-1-1 0 0 0,2 0 0 0 0,0-1 0 0 0,1-1 0 0 0,1 1 0 0 0,2-1 0 0 0,1 1 0 0 0,2-1 0 0 0,0 1 0 0 0,1-1 0 0 0,1 1 0 0 0,-1 0 0 0 0,0 0 0 0 0,1-1 0 0 0,-1 1 0 0 0,0 1 0 0 0,0 1 0 0 0,0 2 0 0 0,0 1 0 0 0,0 1 0 0 0,0 0 0 0 0,1 1 0 0 0,2 1 0 0 0,1 1 0 0 0,1 1 0 0 0,1 3 0 0 0,0 3 0 0 0,0 1 0 0 0,-2 1 0 0 0,-1 2 0 0 0,0 3 0 0 0,0 1 0 0 0,1 1 0 0 0,-1 1 0 0 0,2 1 0 0 0,-2-1 0 0 0,2 2 0 0 0,0 3 0 0 0,0 2 0 0 0,1 2 0 0 0,-1 3 0 0 0,-1 1 0 0 0,0 3 0 0 0,-1 3 0 0 0,-1 3 0 0 0,-1 3 0 0 0,0 1 0 0 0,-1 1 0 0 0,0 0 0 0 0,0-1 0 0 0,0-1 0 0 0,-2-2 0 0 0,0-1 0 0 0,-2-3 0 0 0,-2-4 0 0 0,0-4 0 0 0,0-4 0 0 0,-1-4 0 0 0,0-1 0 0 0,0-3 0 0 0,0-2 0 0 0,0-1 0 0 0,1-2 0 0 0,-1-1 0 0 0,0 1 0 0 0,1-1 0 0 0,-2 0 0 0 0,-1 0 0 0 0,-2 1 0 0 0,-1-1 0 0 0,-1 2 0 0 0,0 0 0 0 0,0 1 0 0 0,-2 2 0 0 0,0 0 0 0 0,-1 1 0 0 0,-1 1 0 0 0,-1 1 0 0 0,-1-1 0 0 0,-1 1 0 0 0,-1-1 0 0 0,-3 2 0 0 0,-3 1 0 0 0,-2 1 0 0 0,-2 2 0 0 0,-3 0 0 0 0,-1 0 0 0 0,0-2 0 0 0,0-1 0 0 0,1 0 0 0 0,-1 0 0 0 0,2-1 0 0 0,0-1 0 0 0,3 1 0 0 0,1 0 0 0 0,2 0 0 0 0,3-1 0 0 0,1 0 0 0 0,3-1 0 0 0,3-2 0 0 0,1-2 0 0 0,2 0 0 0 0,0 0 0 0 0,1-1 0 0 0,1-1 0 0 0,-1 0 0 0 0,0 0 0 0 0,1 0 0 0 0,2-1 0 0 0,1 1 0 0 0,1-1 0 0 0,0 1 0 0 0,2-1 0 0 0,-1 1 0 0 0,1 0 0 0 0,-1-1 0 0 0,1 1 0 0 0,-1 0 0 0 0,1-2 0 0 0,-1-1 0 0 0,1-1 0 0 0,-1-2 0 0 0,1 0 0 0 0,-1-1 0 0 0,0 0 0 0 0,1-1 0 0 0,-1 1 0 0 0,0 0 0 0 0,1 0 0 0 0,-1-1 0 0 0,2 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73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8169 4685 16383 0 0,'-1'14'0'0'0,"-2"13"0"0"0,-1 10 0 0 0,0 2 0 0 0,0-1 0 0 0,1-3 0 0 0,2-5 0 0 0,0-6 0 0 0,1-5 0 0 0,0-3 0 0 0,-2-1 0 0 0,0 3 0 0 0,-3 4 0 0 0,-3 7 0 0 0,-2 5 0 0 0,-2 5 0 0 0,-3 2 0 0 0,0 1 0 0 0,2-3 0 0 0,1-5 0 0 0,1-5 0 0 0,3-8 0 0 0,0-5 0 0 0,1-4 0 0 0,1-4 0 0 0,0-1 0 0 0,-1-2 0 0 0,1 1 0 0 0,0-1 0 0 0,0 1 0 0 0,2 0 0 0 0,2 0 0 0 0,-1 0 0 0 0,1 1 0 0 0,1-1 0 0 0,0 1 0 0 0,0 0 0 0 0,1-1 0 0 0,0 1 0 0 0,0 0 0 0 0,0-1 0 0 0,-1 1 0 0 0,0 0 0 0 0,-1-1 0 0 0,0 1 0 0 0,-1 0 0 0 0,-2-1 0 0 0,-1 0 0 0 0,0-2 0 0 0,0-2 0 0 0,-1 0 0 0 0,0-2 0 0 0,0 0 0 0 0,0 0 0 0 0,2-1 0 0 0,1-3 0 0 0,1-4 0 0 0,2-7 0 0 0,0-3 0 0 0,1-4 0 0 0,0-1 0 0 0,0 1 0 0 0,1 3 0 0 0,-1 3 0 0 0,0 4 0 0 0,0 3 0 0 0,0 1 0 0 0,0 1 0 0 0,0 1 0 0 0,0 0 0 0 0,0 1 0 0 0,0-2 0 0 0,0 1 0 0 0,0 0 0 0 0,0-1 0 0 0,0 1 0 0 0,0-1 0 0 0,0 0 0 0 0,0 1 0 0 0,0-1 0 0 0,0 0 0 0 0,0 1 0 0 0,0-1 0 0 0,0 1 0 0 0,0-1 0 0 0,1-1 0 0 0,2-1 0 0 0,1-2 0 0 0,1-1 0 0 0,1 0 0 0 0,0 0 0 0 0,-2 1 0 0 0,-1 1 0 0 0,-1 2 0 0 0,-2 1 0 0 0,2-4 0 0 0,0-3 0 0 0,2-4 0 0 0,1-1 0 0 0,1-1 0 0 0,-1 0 0 0 0,-1 2 0 0 0,-1 2 0 0 0,-1 3 0 0 0,-1 3 0 0 0,-1 2 0 0 0,0 0 0 0 0,0 2 0 0 0,-1 0 0 0 0,1 0 0 0 0,0 0 0 0 0,0-1 0 0 0,0-1 0 0 0,1-5 0 0 0,1-4 0 0 0,2-4 0 0 0,1-2 0 0 0,-2 1 0 0 0,-1 3 0 0 0,0 3 0 0 0,-1 4 0 0 0,-1 3 0 0 0,0 1 0 0 0,0 1 0 0 0,0 1 0 0 0,0 0 0 0 0,0 0 0 0 0,0 0 0 0 0,0 0 0 0 0,0 0 0 0 0,0-1 0 0 0,0 0 0 0 0,0 1 0 0 0,0-1 0 0 0,0 1 0 0 0,0-3 0 0 0,1-4 0 0 0,1-5 0 0 0,1-2 0 0 0,0 0 0 0 0,-1 2 0 0 0,-1 3 0 0 0,0 3 0 0 0,-1 3 0 0 0,0 1 0 0 0,0 1 0 0 0,0 1 0 0 0,0-1 0 0 0,0 1 0 0 0,0 0 0 0 0,-1 2 0 0 0,0 1 0 0 0,-2 3 0 0 0,1 3 0 0 0,-1 1 0 0 0,1 2 0 0 0,1 0 0 0 0,0 0 0 0 0,1 0 0 0 0,0-1 0 0 0,0 1 0 0 0,0 1 0 0 0,0-1 0 0 0,0 1 0 0 0,0-1 0 0 0,1 1 0 0 0,-1 0 0 0 0,0 0 0 0 0,0 3 0 0 0,0 2 0 0 0,0 3 0 0 0,0 5 0 0 0,0 1 0 0 0,0 0 0 0 0,0-2 0 0 0,0-2 0 0 0,0-4 0 0 0,0-2 0 0 0,0-3 0 0 0,0 0 0 0 0,0-2 0 0 0,0 0 0 0 0,0 0 0 0 0,0 0 0 0 0,0 0 0 0 0,0 1 0 0 0,-2-1 0 0 0,1 1 0 0 0,-1-1 0 0 0,1 1 0 0 0,-1 0 0 0 0,0-1 0 0 0,0 1 0 0 0,-1 0 0 0 0,1-1 0 0 0,0 1 0 0 0,0 0 0 0 0,-1-1 0 0 0,-2 1 0 0 0,0-1 0 0 0,-1 1 0 0 0,0 0 0 0 0,-1-1 0 0 0,0 1 0 0 0,0 0 0 0 0,1-1 0 0 0,-1 1 0 0 0,0-1 0 0 0,1 1 0 0 0,1 0 0 0 0,0-1 0 0 0,0 1 0 0 0,-1 0 0 0 0,0-1 0 0 0,-1 2 0 0 0,1 1 0 0 0,-2 1 0 0 0,0-1 0 0 0,0 0 0 0 0,0-1 0 0 0,0-1 0 0 0,1 0 0 0 0,0 0 0 0 0,1-1 0 0 0,-1 1 0 0 0,0-1 0 0 0,1 1 0 0 0,-1-1 0 0 0,1 1 0 0 0,-1 0 0 0 0,0-1 0 0 0,1 1 0 0 0,-1 0 0 0 0,1-1 0 0 0,-1 1 0 0 0,0-1 0 0 0,1 1 0 0 0,-1-1 0 0 0,0-2 0 0 0,1-2 0 0 0,-1 0 0 0 0,0-1 0 0 0,1 1 0 0 0,-1-1 0 0 0,1 0 0 0 0,-1 0 0 0 0,0-1 0 0 0,1 0 0 0 0,-1 0 0 0 0,-1 0 0 0 0,-2 0 0 0 0,-5 0 0 0 0,-2 0 0 0 0,-1 0 0 0 0,0 0 0 0 0,3 0 0 0 0,2 0 0 0 0,2 0 0 0 0,2 0 0 0 0,2 0 0 0 0,0 0 0 0 0,1 0 0 0 0,0 0 0 0 0,-1 0 0 0 0,1 0 0 0 0,0 0 0 0 0,-1 0 0 0 0,1 0 0 0 0,-1 0 0 0 0,1 0 0 0 0,-1 0 0 0 0,0 0 0 0 0,1 0 0 0 0,-1 0 0 0 0,0 0 0 0 0,1 0 0 0 0,0 1 0 0 0,2 1 0 0 0,2 2 0 0 0,0 2 0 0 0,2 0 0 0 0,-1 0 0 0 0,2 1 0 0 0,-1 0 0 0 0,0 0 0 0 0,0 0 0 0 0,1 0 0 0 0,-1-1 0 0 0,0 1 0 0 0,0 0 0 0 0,0-1 0 0 0,0 1 0 0 0,0 0 0 0 0,0-1 0 0 0,0 1 0 0 0,0-1 0 0 0,0 1 0 0 0,0 0 0 0 0,0-1 0 0 0,0 1 0 0 0,0 0 0 0 0,0-1 0 0 0,0 1 0 0 0,0-1 0 0 0,0 1 0 0 0,0 0 0 0 0,0-1 0 0 0,0 1 0 0 0,0 0 0 0 0,0-1 0 0 0,0 1 0 0 0,0-1 0 0 0,0 1 0 0 0,0 0 0 0 0,0-1 0 0 0,0 1 0 0 0,0 0 0 0 0,0-1 0 0 0,0 1 0 0 0,0 0 0 0 0,0-1 0 0 0,0 1 0 0 0,1-2 0 0 0,2 0 0 0 0,1 0 0 0 0,1-3 0 0 0,1 0 0 0 0,0-1 0 0 0,1-1 0 0 0,0 0 0 0 0,0 0 0 0 0,0 0 0 0 0,0 0 0 0 0,-1 0 0 0 0,1-1 0 0 0,0 2 0 0 0,-1 1 0 0 0,1-1 0 0 0,0 2 0 0 0,-1-1 0 0 0,0 1 0 0 0,-1 0 0 0 0,0 0 0 0 0,1 1 0 0 0,-2-1 0 0 0,0 2 0 0 0,-1-1 0 0 0,0 0 0 0 0,-1 1 0 0 0,-1 0 0 0 0,0 1 0 0 0,-1 0 0 0 0,0 1 0 0 0,0-1 0 0 0,0 1 0 0 0,0 0 0 0 0,0-1 0 0 0,-1 0 0 0 0,-2-2 0 0 0,-1-1 0 0 0,-1-2 0 0 0,-1 0 0 0 0,-2-1 0 0 0,-1 0 0 0 0,-1-1 0 0 0,0 1 0 0 0,1 0 0 0 0,1 0 0 0 0,1-1 0 0 0,0 1 0 0 0,0 0 0 0 0,0 0 0 0 0,1 0 0 0 0,-1 0 0 0 0,1 0 0 0 0,-1 0 0 0 0,1 0 0 0 0,-1 0 0 0 0,0 0 0 0 0,1 0 0 0 0,-1 0 0 0 0,1 0 0 0 0,-1 0 0 0 0,0 0 0 0 0,2 2 0 0 0,1 0 0 0 0,1 2 0 0 0,2 1 0 0 0,0 1 0 0 0,2 1 0 0 0,2-1 0 0 0,1-2 0 0 0,2-1 0 0 0,0-1 0 0 0,1-2 0 0 0,0 1 0 0 0,0-2 0 0 0,0 1 0 0 0,0 1 0 0 0,-1 1 0 0 0,2 2 0 0 0,2 1 0 0 0,0 1 0 0 0,3 1 0 0 0,2 0 0 0 0,3-1 0 0 0,0 1 0 0 0,2 0 0 0 0,0 0 0 0 0,0 0 0 0 0,0 0 0 0 0,-3-1 0 0 0,-2 1 0 0 0,-3 0 0 0 0,-2-1 0 0 0,-1 1 0 0 0,-2-1 0 0 0,-1 1 0 0 0,0 0 0 0 0,0-1 0 0 0,1 1 0 0 0,-1 0 0 0 0,0-2 0 0 0,1-1 0 0 0,-1-1 0 0 0,0-3 0 0 0,-2-2 0 0 0,-2-2 0 0 0,0-1 0 0 0,-2-2 0 0 0,2 0 0 0 0,-1 0 0 0 0,0-1 0 0 0,0-2 0 0 0,0-1 0 0 0,-1-1 0 0 0,0 0 0 0 0,0-2 0 0 0,0 2 0 0 0,0 1 0 0 0,0 2 0 0 0,0 0 0 0 0,0 2 0 0 0,0 0 0 0 0,0 1 0 0 0,0-1 0 0 0,0 1 0 0 0,0 0 0 0 0,0-1 0 0 0,0 1 0 0 0,0-1 0 0 0,0 0 0 0 0,0 1 0 0 0,0-1 0 0 0,0 1 0 0 0,0-1 0 0 0,0 0 0 0 0,0 1 0 0 0,0-1 0 0 0,0 0 0 0 0,0 1 0 0 0,0-1 0 0 0,0 0 0 0 0,0 1 0 0 0,0-1 0 0 0,0 1 0 0 0,0-1 0 0 0,0 0 0 0 0,0 1 0 0 0,0-2 0 0 0,0-1 0 0 0,0-2 0 0 0,0 0 0 0 0,0 1 0 0 0,0 1 0 0 0,0 1 0 0 0,0 0 0 0 0,0 1 0 0 0,0 1 0 0 0,0-1 0 0 0,0 1 0 0 0,0-1 0 0 0,0 1 0 0 0,0-1 0 0 0,0 1 0 0 0,0-1 0 0 0,0-1 0 0 0,0-1 0 0 0,0-2 0 0 0,0 1 0 0 0,0 0 0 0 0,1 2 0 0 0,2 2 0 0 0,2 4 0 0 0,4 4 0 0 0,3 5 0 0 0,5 5 0 0 0,3 3 0 0 0,2 4 0 0 0,2 0 0 0 0,0 2 0 0 0,-1-1 0 0 0,-4-2 0 0 0,-4-3 0 0 0,-4-2 0 0 0,-5-3 0 0 0,-2-1 0 0 0,-3-2 0 0 0,-1-1 0 0 0,-1 0 0 0 0,0 0 0 0 0,0 1 0 0 0,1-1 0 0 0,-1 0 0 0 0,1 1 0 0 0,0-1 0 0 0,0 1 0 0 0,1-2 0 0 0,2-2 0 0 0,1-4 0 0 0,1-4 0 0 0,1-5 0 0 0,-1-4 0 0 0,0-3 0 0 0,-2-1 0 0 0,-2-2 0 0 0,0-1 0 0 0,-1 0 0 0 0,0 2 0 0 0,0 2 0 0 0,0 3 0 0 0,0 2 0 0 0,1-2 0 0 0,2-5 0 0 0,6-7 0 0 0,10-11 0 0 0,11-9 0 0 0,6-3 0 0 0,3 0 0 0 0,0 6 0 0 0,-5 8 0 0 0,-6 9 0 0 0,-7 7 0 0 0,-5 6 0 0 0,-5 5 0 0 0,-2 5 0 0 0,-3 1 0 0 0,0 3 0 0 0,-1 0 0 0 0,0 0 0 0 0,1 1 0 0 0,0 2 0 0 0,0 0 0 0 0,0 2 0 0 0,-1 0 0 0 0,0 3 0 0 0,0 5 0 0 0,1 10 0 0 0,-2 17 0 0 0,-6 27 0 0 0,-5 26 0 0 0,-4 13 0 0 0,-3-3 0 0 0,0-13 0 0 0,1-18 0 0 0,2-18 0 0 0,2-17 0 0 0,0-13 0 0 0,2-9 0 0 0,0-6 0 0 0,2-4 0 0 0,1-2 0 0 0,2 0 0 0 0,1 0 0 0 0,0 1 0 0 0,2 0 0 0 0,-1 1 0 0 0,0 0 0 0 0,0 0 0 0 0,1 1 0 0 0,-1 0 0 0 0,0-3 0 0 0,0-2 0 0 0,2-7 0 0 0,5-8 0 0 0,6-9 0 0 0,7-10 0 0 0,8-6 0 0 0,4-4 0 0 0,0-1 0 0 0,-2 3 0 0 0,-4 6 0 0 0,-6 8 0 0 0,-6 6 0 0 0,-6 7 0 0 0,-4 3 0 0 0,-3 5 0 0 0,-1 5 0 0 0,-1 3 0 0 0,0 2 0 0 0,0 2 0 0 0,0 0 0 0 0,2 1 0 0 0,2 0 0 0 0,3 2 0 0 0,6 4 0 0 0,4 5 0 0 0,6 10 0 0 0,5 8 0 0 0,1 5 0 0 0,1 0 0 0 0,-3-1 0 0 0,-5-6 0 0 0,-5-5 0 0 0,-4-6 0 0 0,-4-5 0 0 0,-3-5 0 0 0,-3-2 0 0 0,-1-4 0 0 0,-2-1 0 0 0,1-1 0 0 0,-1 0 0 0 0,0-1 0 0 0,1 1 0 0 0,-1 0 0 0 0,1 1 0 0 0,0-1 0 0 0,0 1 0 0 0,0-1 0 0 0,0 1 0 0 0,0 0 0 0 0,0-1 0 0 0,0 1 0 0 0,0 0 0 0 0,0-1 0 0 0,0 1 0 0 0,0-1 0 0 0,0 1 0 0 0,0-3 0 0 0,0-2 0 0 0,0-4 0 0 0,0-1 0 0 0,0-3 0 0 0,0 0 0 0 0,0-1 0 0 0,1-2 0 0 0,2-3 0 0 0,1-4 0 0 0,0-3 0 0 0,-1-1 0 0 0,0 1 0 0 0,-1 2 0 0 0,-2 1 0 0 0,1 2 0 0 0,-1 3 0 0 0,0 2 0 0 0,0 1 0 0 0,-1 1 0 0 0,1 0 0 0 0,0 1 0 0 0,0 0 0 0 0,0 0 0 0 0,0-1 0 0 0,0 1 0 0 0,0 0 0 0 0,0-1 0 0 0,0 0 0 0 0,0 1 0 0 0,0-1 0 0 0,0 0 0 0 0,0 1 0 0 0,0-1 0 0 0,0 0 0 0 0,0 1 0 0 0,0-1 0 0 0,0 1 0 0 0,0-1 0 0 0,0 0 0 0 0,0 1 0 0 0,0-1 0 0 0,0-1 0 0 0,0-2 0 0 0,0-5 0 0 0,0-2 0 0 0,0-2 0 0 0,0-2 0 0 0,0 1 0 0 0,0 0 0 0 0,-1 2 0 0 0,-2 2 0 0 0,-1 4 0 0 0,-1 2 0 0 0,0 2 0 0 0,1 1 0 0 0,1 0 0 0 0,2 1 0 0 0,0 0 0 0 0,1 0 0 0 0,0 0 0 0 0,0-1 0 0 0,0 1 0 0 0,0-1 0 0 0,0 1 0 0 0,0-1 0 0 0,0 0 0 0 0,1 1 0 0 0,-1-1 0 0 0,0 0 0 0 0,0 1 0 0 0,0-1 0 0 0,0 0 0 0 0,0 1 0 0 0,0-1 0 0 0,-1 0 0 0 0,1 1 0 0 0,0-1 0 0 0,0 1 0 0 0,0-1 0 0 0,0 0 0 0 0,0 1 0 0 0,0-1 0 0 0,0-1 0 0 0,0-2 0 0 0,0-3 0 0 0,0-2 0 0 0,0 1 0 0 0,0 1 0 0 0,0 2 0 0 0,0 2 0 0 0,0 1 0 0 0,0 1 0 0 0,0 1 0 0 0,0-1 0 0 0,0 1 0 0 0,0 2 0 0 0,2 3 0 0 0,0 3 0 0 0,2 2 0 0 0,2 1 0 0 0,0 3 0 0 0,0 1 0 0 0,1 2 0 0 0,0 2 0 0 0,0 0 0 0 0,0 1 0 0 0,1 0 0 0 0,1 3 0 0 0,2 0 0 0 0,1 2 0 0 0,0 2 0 0 0,0 0 0 0 0,-1 1 0 0 0,-1-1 0 0 0,-2 0 0 0 0,-1-2 0 0 0,-1-1 0 0 0,-2-2 0 0 0,-2-1 0 0 0,0-2 0 0 0,-2-3 0 0 0,0-1 0 0 0,0-1 0 0 0,-1 0 0 0 0,1 0 0 0 0,0 0 0 0 0,-1-1 0 0 0,1 0 0 0 0,0 0 0 0 0,0 0 0 0 0,0-1 0 0 0,0 1 0 0 0,0-1 0 0 0,0 1 0 0 0,0 0 0 0 0,1 0 0 0 0,2 3 0 0 0,1 0 0 0 0,1 2 0 0 0,1 1 0 0 0,1 0 0 0 0,0 0 0 0 0,0 1 0 0 0,0 1 0 0 0,-1 0 0 0 0,1-1 0 0 0,0 1 0 0 0,0-1 0 0 0,-1 0 0 0 0,1-1 0 0 0,0 1 0 0 0,-1-1 0 0 0,1 0 0 0 0,-1 0 0 0 0,1 1 0 0 0,0-1 0 0 0,-1 0 0 0 0,1-1 0 0 0,0-1 0 0 0,-1-2 0 0 0,1-1 0 0 0,-1-1 0 0 0,1 0 0 0 0,0 0 0 0 0,-1-1 0 0 0,1 0 0 0 0,0 1 0 0 0,-1-1 0 0 0,1 1 0 0 0,-2-1 0 0 0,1 1 0 0 0,-2-1 0 0 0,-2 1 0 0 0,0 0 0 0 0,-1-1 0 0 0,-1 1 0 0 0,0 0 0 0 0,0-1 0 0 0,0 1 0 0 0,0 0 0 0 0,0-1 0 0 0,-1 1 0 0 0,3-1 0 0 0,-1 1 0 0 0,0 0 0 0 0,1-1 0 0 0,-2 1 0 0 0,1 0 0 0 0,-1-1 0 0 0,0 1 0 0 0,1-1 0 0 0,2 1 0 0 0,1-1 0 0 0,0-1 0 0 0,1 0 0 0 0,0 0 0 0 0,0 1 0 0 0,1 0 0 0 0,1 1 0 0 0,-1-1 0 0 0,1 1 0 0 0,0 0 0 0 0,-1-1 0 0 0,1 1 0 0 0,0 0 0 0 0,0-1 0 0 0,-1 1 0 0 0,1 0 0 0 0,0-1 0 0 0,-1 1 0 0 0,1-1 0 0 0,-1 1 0 0 0,1 0 0 0 0,0-1 0 0 0,-1 1 0 0 0,1 0 0 0 0,0-1 0 0 0,-1 1 0 0 0,1 0 0 0 0,-1-2 0 0 0,1 0 0 0 0,0-1 0 0 0,-1-1 0 0 0,1 0 0 0 0,0-1 0 0 0,-1 0 0 0 0,1-1 0 0 0,-1 0 0 0 0,1 0 0 0 0,0 1 0 0 0,-1 0 0 0 0,1 2 0 0 0,0 0 0 0 0,-1-1 0 0 0,1-1 0 0 0,0 0 0 0 0,-1 1 0 0 0,1-2 0 0 0,1 2 0 0 0,1 0 0 0 0,2 1 0 0 0,0 2 0 0 0,2 0 0 0 0,0-1 0 0 0,1-1 0 0 0,-1 0 0 0 0,1-1 0 0 0,-1-1 0 0 0,1 0 0 0 0,-1-2 0 0 0,0 1 0 0 0,0-1 0 0 0,-3 0 0 0 0,-1-1 0 0 0,-1 1 0 0 0,0 0 0 0 0,0 0 0 0 0,2 0 0 0 0,3 0 0 0 0,2 0 0 0 0,3 0 0 0 0,-1 0 0 0 0,-3 0 0 0 0,-1 0 0 0 0,-3 0 0 0 0,-2 0 0 0 0,-1 0 0 0 0,0 0 0 0 0,-1 0 0 0 0,0 0 0 0 0,0 0 0 0 0,1 0 0 0 0,-1 0 0 0 0,0 0 0 0 0,1 1 0 0 0,0 2 0 0 0,-1 1 0 0 0,1 0 0 0 0,0-1 0 0 0,-1 0 0 0 0,2 0 0 0 0,1-1 0 0 0,2 1 0 0 0,1 0 0 0 0,0 0 0 0 0,2 1 0 0 0,-1 1 0 0 0,1 1 0 0 0,-1 0 0 0 0,1 0 0 0 0,-1 0 0 0 0,1-2 0 0 0,-1 0 0 0 0,0-1 0 0 0,0 0 0 0 0,1 0 0 0 0,-1-1 0 0 0,0 0 0 0 0,-1 0 0 0 0,-1-1 0 0 0,-2 1 0 0 0,-1-1 0 0 0,1 0 0 0 0,0-1 0 0 0,1 0 0 0 0,2 1 0 0 0,-1 1 0 0 0,1-1 0 0 0,-2 1 0 0 0,1 1 0 0 0,-1-2 0 0 0,-1 1 0 0 0,0-1 0 0 0,-2-1 0 0 0,0 1 0 0 0,0-1 0 0 0,0 0 0 0 0,-1-1 0 0 0,0 1 0 0 0,1 0 0 0 0,-1 1 0 0 0,1 1 0 0 0,0-1 0 0 0,-1 0 0 0 0,1 0 0 0 0,-1 0 0 0 0,1-1 0 0 0,0 0 0 0 0,-1 0 0 0 0,1 0 0 0 0,0 0 0 0 0,-1 0 0 0 0,1 0 0 0 0,0 0 0 0 0,-1 0 0 0 0,1 0 0 0 0,-1 0 0 0 0,1 0 0 0 0,0 1 0 0 0,-1 0 0 0 0,1 1 0 0 0,0 0 0 0 0,-1 0 0 0 0,1 0 0 0 0,-1 1 0 0 0,1-1 0 0 0,0 0 0 0 0,-1 1 0 0 0,1 0 0 0 0,0 2 0 0 0,-1 0 0 0 0,1 1 0 0 0,0 0 0 0 0,-1-2 0 0 0,1-1 0 0 0,-1 1 0 0 0,1-1 0 0 0,0 1 0 0 0,-1 1 0 0 0,1-1 0 0 0,0 1 0 0 0,-1-2 0 0 0,1 1 0 0 0,-1 0 0 0 0,1-2 0 0 0,0 1 0 0 0,-1 1 0 0 0,1 0 0 0 0,0 0 0 0 0,-1 1 0 0 0,1-1 0 0 0,0-2 0 0 0,-1 1 0 0 0,1 0 0 0 0,-1-1 0 0 0,1-1 0 0 0,0 0 0 0 0,-1 0 0 0 0,1 2 0 0 0,0 0 0 0 0,-1-1 0 0 0,1 0 0 0 0,-1-1 0 0 0,1 1 0 0 0,0 0 0 0 0,-1 1 0 0 0,1-1 0 0 0,0 2 0 0 0,-1 0 0 0 0,1 0 0 0 0,0-1 0 0 0,-1-1 0 0 0,1-1 0 0 0,-1 0 0 0 0,1-1 0 0 0,0 0 0 0 0,-1 0 0 0 0,1 0 0 0 0,0 0 0 0 0,-1 0 0 0 0,1 0 0 0 0,-1 0 0 0 0,1 0 0 0 0,0 0 0 0 0,-1 0 0 0 0,1 1 0 0 0,0 0 0 0 0,-1 1 0 0 0,1-1 0 0 0,0 0 0 0 0,-1-1 0 0 0,1 0 0 0 0,-1 0 0 0 0,-1 0 0 0 0,0 0 0 0 0,1 0 0 0 0,-1 0 0 0 0,-1 0 0 0 0,1 1 0 0 0,0 2 0 0 0,1 1 0 0 0,-1 1 0 0 0,0 1 0 0 0,0 0 0 0 0,-1-2 0 0 0,-1 1 0 0 0,1-2 0 0 0,-1-1 0 0 0,2 0 0 0 0,0 1 0 0 0,1 1 0 0 0,1-2 0 0 0,-2 0 0 0 0,-1 1 0 0 0,-1-2 0 0 0,-2 0 0 0 0,0-3 0 0 0,-1-1 0 0 0,0-2 0 0 0,0-1 0 0 0,0 0 0 0 0,-1-1 0 0 0,1 0 0 0 0,0 0 0 0 0,0 0 0 0 0,0 0 0 0 0,0 0 0 0 0,0 1 0 0 0,0-1 0 0 0,0 0 0 0 0,0 1 0 0 0,0-1 0 0 0,0 0 0 0 0,0 1 0 0 0,0-1 0 0 0,0 0 0 0 0,0 1 0 0 0,0-1 0 0 0,0 1 0 0 0,0-1 0 0 0,0 0 0 0 0,-1 1 0 0 0,-2-1 0 0 0,-1 0 0 0 0,-1 1 0 0 0,-1-1 0 0 0,0 1 0 0 0,-1-1 0 0 0,0 0 0 0 0,0 1 0 0 0,0-1 0 0 0,0 0 0 0 0,0 1 0 0 0,1-1 0 0 0,-1 0 0 0 0,0 1 0 0 0,1-1 0 0 0,-1 1 0 0 0,1 0 0 0 0,-1 2 0 0 0,0 0 0 0 0,1 1 0 0 0,-1 0 0 0 0,0 1 0 0 0,1-1 0 0 0,-1 2 0 0 0,1 0 0 0 0,-1 1 0 0 0,0 0 0 0 0,1 0 0 0 0,-1 0 0 0 0,0 0 0 0 0,1 0 0 0 0,-1 0 0 0 0,1 0 0 0 0,-1 0 0 0 0,0 0 0 0 0,1 0 0 0 0,-1 0 0 0 0,0-1 0 0 0,1 0 0 0 0,-1-2 0 0 0,0-1 0 0 0,1 0 0 0 0,-1-2 0 0 0,1 0 0 0 0,-1 0 0 0 0,0 2 0 0 0,1 1 0 0 0,-1 1 0 0 0,0 2 0 0 0,1-1 0 0 0,-1 0 0 0 0,1-1 0 0 0,-1-1 0 0 0,0 0 0 0 0,1 0 0 0 0,-1 0 0 0 0,0 1 0 0 0,1 1 0 0 0,-1 0 0 0 0,0 1 0 0 0,1 0 0 0 0,-1 0 0 0 0,1 0 0 0 0,-1 0 0 0 0,0-1 0 0 0,1 0 0 0 0,-1 0 0 0 0,0 0 0 0 0,1 0 0 0 0,-1 0 0 0 0,1 1 0 0 0,-1 0 0 0 0,0 0 0 0 0,1 0 0 0 0,-1-1 0 0 0,0-1 0 0 0,1 1 0 0 0,-1 0 0 0 0,0 0 0 0 0,1 1 0 0 0,-1-1 0 0 0,1 1 0 0 0,-1 0 0 0 0,0 0 0 0 0,1 0 0 0 0,-1 0 0 0 0,0 0 0 0 0,1 0 0 0 0,-1 0 0 0 0,1 0 0 0 0,-1 0 0 0 0,0 0 0 0 0,1 0 0 0 0,-1 0 0 0 0,0 0 0 0 0,1 0 0 0 0,-1 0 0 0 0,0 0 0 0 0,1 0 0 0 0,-1 0 0 0 0,1 0 0 0 0,-1 0 0 0 0,0 0 0 0 0,1 0 0 0 0,-1 0 0 0 0,0 0 0 0 0,1 0 0 0 0,-1 0 0 0 0,1 0 0 0 0,-1 0 0 0 0,0 0 0 0 0,2 1 0 0 0,1 0 0 0 0,1 2 0 0 0,2 1 0 0 0,0 1 0 0 0,1 1 0 0 0,0 0 0 0 0,1 2 0 0 0,0 2 0 0 0,2 0 0 0 0,1 3 0 0 0,1-1 0 0 0,1 2 0 0 0,1-1 0 0 0,0 1 0 0 0,0-1 0 0 0,0 0 0 0 0,-2-2 0 0 0,0-2 0 0 0,-3-1 0 0 0,0-1 0 0 0,-2 0 0 0 0,0-1 0 0 0,0 1 0 0 0,0-1 0 0 0,0 0 0 0 0,-1 1 0 0 0,1-1 0 0 0,0 1 0 0 0,0 0 0 0 0,0-1 0 0 0,0 1 0 0 0,0-1 0 0 0,0 1 0 0 0,0 0 0 0 0,0-1 0 0 0,1 1 0 0 0,2 0 0 0 0,1-1 0 0 0,1 1 0 0 0,2 0 0 0 0,2-1 0 0 0,3 1 0 0 0,3 1 0 0 0,3 1 0 0 0,4 2 0 0 0,1 0 0 0 0,3 2 0 0 0,2 0 0 0 0,5 1 0 0 0,0-1 0 0 0,-1 0 0 0 0,-2-2 0 0 0,-4-2 0 0 0,-6-1 0 0 0,-4-1 0 0 0,-5 0 0 0 0,-2 0 0 0 0,-2-1 0 0 0,-1 0 0 0 0,-1 1 0 0 0,1-2 0 0 0,0-1 0 0 0,0-2 0 0 0,0 0 0 0 0,0-2 0 0 0,1 0 0 0 0,0 0 0 0 0,-1 0 0 0 0,1 0 0 0 0,0-1 0 0 0,-1 1 0 0 0,1 0 0 0 0,0 0 0 0 0,-1 0 0 0 0,1 0 0 0 0,0 0 0 0 0,-1 0 0 0 0,1 0 0 0 0,-1 0 0 0 0,-1 0 0 0 0,0 0 0 0 0,1 0 0 0 0,-1 0 0 0 0,1 0 0 0 0,1 0 0 0 0,-1 0 0 0 0,1 0 0 0 0,-1 0 0 0 0,1 0 0 0 0,0 0 0 0 0,-1 0 0 0 0,1 0 0 0 0,0 0 0 0 0,-1 0 0 0 0,1 0 0 0 0,0 0 0 0 0,-1 0 0 0 0,1 0 0 0 0,-1 0 0 0 0,1 0 0 0 0,0 0 0 0 0,-1 0 0 0 0,1 0 0 0 0,0 0 0 0 0,-1 0 0 0 0,0 1 0 0 0,-2 2 0 0 0,-2 1 0 0 0,0 0 0 0 0,0-1 0 0 0,1 0 0 0 0,1-1 0 0 0,0-2 0 0 0,2 1 0 0 0,0-1 0 0 0,1 0 0 0 0,-1 0 0 0 0,1-1 0 0 0,0 1 0 0 0,0 0 0 0 0,0 0 0 0 0,-1 0 0 0 0,1 0 0 0 0,0 0 0 0 0,-1 0 0 0 0,1 0 0 0 0,0 0 0 0 0,-2 1 0 0 0,-1 2 0 0 0,-1 1 0 0 0,-2 1 0 0 0,1 1 0 0 0,-1 1 0 0 0,1-1 0 0 0,-2 1 0 0 0,1 0 0 0 0,-1 0 0 0 0,0 0 0 0 0,0 0 0 0 0,0-1 0 0 0,0 1 0 0 0,0 0 0 0 0,1-1 0 0 0,1 1 0 0 0,-1 0 0 0 0,0-1 0 0 0,0 1 0 0 0,0-1 0 0 0,-1 1 0 0 0,0 0 0 0 0,0-1 0 0 0,0 1 0 0 0,1 0 0 0 0,2-1 0 0 0,1 1 0 0 0,2 0 0 0 0,2 0 0 0 0,3 3 0 0 0,1 0 0 0 0,0 1 0 0 0,-1-1 0 0 0,-2-1 0 0 0,0-1 0 0 0,-1 0 0 0 0,-1-1 0 0 0,-1 0 0 0 0,1-1 0 0 0,-1 1 0 0 0,1-1 0 0 0,-1 0 0 0 0,0 1 0 0 0,0 0 0 0 0,-1-1 0 0 0,0 1 0 0 0,1-1 0 0 0,-1 1 0 0 0,2 0 0 0 0,-1-1 0 0 0,-1 1 0 0 0,0 0 0 0 0,1-2 0 0 0,-1-1 0 0 0,1-1 0 0 0,0-2 0 0 0,1 0 0 0 0,-2 0 0 0 0,-1 1 0 0 0,-1 2 0 0 0,-2 1 0 0 0,0 1 0 0 0,-1 0 0 0 0,0 1 0 0 0,0 0 0 0 0,-1 0 0 0 0,1 0 0 0 0,0-1 0 0 0,0 1 0 0 0,0 0 0 0 0,0-1 0 0 0,0 1 0 0 0,0 0 0 0 0,0-1 0 0 0,0 1 0 0 0,0 0 0 0 0,0-1 0 0 0,0 1 0 0 0,0-1 0 0 0,0 1 0 0 0,0 0 0 0 0,0-1 0 0 0,0 1 0 0 0,0 0 0 0 0,0-1 0 0 0,0 1 0 0 0,0 0 0 0 0,0-1 0 0 0,0 1 0 0 0,-1-1 0 0 0,-2 1 0 0 0,-1 0 0 0 0,-1-1 0 0 0,-1 1 0 0 0,-1 1 0 0 0,0 1 0 0 0,-1 2 0 0 0,-1 1 0 0 0,-3 1 0 0 0,-3 3 0 0 0,-3 0 0 0 0,-3 1 0 0 0,-1-2 0 0 0,0-1 0 0 0,2-3 0 0 0,3-1 0 0 0,1-2 0 0 0,1 0 0 0 0,1-2 0 0 0,2 1 0 0 0,2-1 0 0 0,1 0 0 0 0,2 0 0 0 0,0 1 0 0 0,0-1 0 0 0,1 1 0 0 0,0-1 0 0 0,-1 1 0 0 0,1 0 0 0 0,-1-1 0 0 0,1 1 0 0 0,-1 0 0 0 0,1-1 0 0 0,-1 1 0 0 0,0 0 0 0 0,1-2 0 0 0,-1 0 0 0 0,0-1 0 0 0,1 0 0 0 0,-1-1 0 0 0,0 0 0 0 0,1-1 0 0 0,-1 2 0 0 0,1 0 0 0 0,-1 1 0 0 0,0 0 0 0 0,1 0 0 0 0,-1-1 0 0 0,0-1 0 0 0,1 0 0 0 0,-1 0 0 0 0,1 0 0 0 0,-1 0 0 0 0,0 0 0 0 0,1 1 0 0 0,-1 1 0 0 0,2 1 0 0 0,1 0 0 0 0,1 0 0 0 0,2 1 0 0 0,0 0 0 0 0,1 0 0 0 0,0-1 0 0 0,0 1 0 0 0,1-1 0 0 0,-1 0 0 0 0,0-1 0 0 0,-1-1 0 0 0,-2-2 0 0 0,-2-3 0 0 0,-4-3 0 0 0,-5-3 0 0 0,-5-5 0 0 0,-7-2 0 0 0,-5-3 0 0 0,-4-1 0 0 0,-2 1 0 0 0,0 0 0 0 0,1 3 0 0 0,3 2 0 0 0,6 3 0 0 0,5 4 0 0 0,4 1 0 0 0,5 3 0 0 0,4 1 0 0 0,1 0 0 0 0,2 1 0 0 0,0 0 0 0 0,0-1 0 0 0,1 0 0 0 0,-1 1 0 0 0,0-1 0 0 0,-1 0 0 0 0,1 0 0 0 0,-1 0 0 0 0,1 0 0 0 0,-1 0 0 0 0,0 0 0 0 0,1 0 0 0 0,-1 0 0 0 0,0 0 0 0 0,1 0 0 0 0,-1 0 0 0 0,0 0 0 0 0,1 0 0 0 0,-1 0 0 0 0,0 0 0 0 0,1 0 0 0 0,-1 0 0 0 0,1 0 0 0 0,-1 0 0 0 0,0 0 0 0 0,1 0 0 0 0,-1-1 0 0 0,0-2 0 0 0,1-1 0 0 0,-1-1 0 0 0,1-1 0 0 0,-2-1 0 0 0,-1 0 0 0 0,-2 0 0 0 0,-1 1 0 0 0,-1-1 0 0 0,0 0 0 0 0,0 0 0 0 0,-1 0 0 0 0,1 1 0 0 0,-1-1 0 0 0,1 0 0 0 0,-1 1 0 0 0,1-1 0 0 0,0 1 0 0 0,-1-1 0 0 0,1 0 0 0 0,1 1 0 0 0,0-1 0 0 0,2 0 0 0 0,-1 1 0 0 0,1-1 0 0 0,1 1 0 0 0,0-1 0 0 0,0 0 0 0 0,1 1 0 0 0,0-1 0 0 0,-1 0 0 0 0,0 1 0 0 0,-1-1 0 0 0,1 1 0 0 0,0-1 0 0 0,1 0 0 0 0,1 1 0 0 0,-1-1 0 0 0,0 0 0 0 0,0 2 0 0 0,0 1 0 0 0,1 1 0 0 0,0 2 0 0 0,0 0 0 0 0,0 1 0 0 0,0 0 0 0 0,-1 1 0 0 0,0-1 0 0 0,0 0 0 0 0,0 0 0 0 0,1-1 0 0 0,0 0 0 0 0,1-1 0 0 0,-1 1 0 0 0,1 1 0 0 0,-1-1 0 0 0,0 1 0 0 0,1 0 0 0 0,-1 0 0 0 0,1 0 0 0 0,-1 0 0 0 0,0 0 0 0 0,1 0 0 0 0,-1 0 0 0 0,0 0 0 0 0,1 0 0 0 0,-1 0 0 0 0,1 0 0 0 0,-1 0 0 0 0,-1 0 0 0 0,-1-1 0 0 0,-2-2 0 0 0,-1-1 0 0 0,0-1 0 0 0,-1 0 0 0 0,-1 0 0 0 0,1 1 0 0 0,-1-1 0 0 0,2 1 0 0 0,1-2 0 0 0,1 1 0 0 0,2 0 0 0 0,1 0 0 0 0,-1 1 0 0 0,0 1 0 0 0,1 1 0 0 0,-1 1 0 0 0,1 1 0 0 0,0-2 0 0 0,0 0 0 0 0,0-2 0 0 0,0-1 0 0 0,-2-1 0 0 0,-2 0 0 0 0,-1-1 0 0 0,-1 0 0 0 0,0 0 0 0 0,0 0 0 0 0,-1 1 0 0 0,1-1 0 0 0,-1 0 0 0 0,1 1 0 0 0,-1-1 0 0 0,1 0 0 0 0,0 1 0 0 0,0-1 0 0 0,-1 0 0 0 0,1 1 0 0 0,0-1 0 0 0,0 0 0 0 0,-1 1 0 0 0,1-1 0 0 0,0 1 0 0 0,-1-1 0 0 0,1 0 0 0 0,0 1 0 0 0,0-1 0 0 0,-1 0 0 0 0,1 1 0 0 0,0-1 0 0 0,0 1 0 0 0,-1-1 0 0 0,1 0 0 0 0,0 1 0 0 0,0-1 0 0 0,-2-1 0 0 0,-1-1 0 0 0,-2-3 0 0 0,-3-2 0 0 0,-3-3 0 0 0,1 0 0 0 0,-1 0 0 0 0,1 1 0 0 0,2 1 0 0 0,1 1 0 0 0,2 3 0 0 0,2 2 0 0 0,2 1 0 0 0,3 1 0 0 0,2 0 0 0 0,1 1 0 0 0,2 0 0 0 0,-1-1 0 0 0,1 1 0 0 0,-1 0 0 0 0,-1-1 0 0 0,0 1 0 0 0,1-1 0 0 0,-1 0 0 0 0,1 1 0 0 0,0-1 0 0 0,0 0 0 0 0,-2 1 0 0 0,0-1 0 0 0,-1 0 0 0 0,0 1 0 0 0,-1-1 0 0 0,-1 2 0 0 0,1 0 0 0 0,0-1 0 0 0,0 1 0 0 0,-1-1 0 0 0,-1 0 0 0 0,0 0 0 0 0,0-1 0 0 0,0 0 0 0 0,-1 1 0 0 0,1-1 0 0 0,0 0 0 0 0,-1 1 0 0 0,1-1 0 0 0,0 0 0 0 0,-1 1 0 0 0,1-1 0 0 0,0 0 0 0 0,1 1 0 0 0,1-1 0 0 0,2 1 0 0 0,1 0 0 0 0,1 1 0 0 0,-1 0 0 0 0,0 0 0 0 0,-1 1 0 0 0,-1 0 0 0 0,-1 1 0 0 0,-2-2 0 0 0,1 1 0 0 0,-2-2 0 0 0,1 0 0 0 0,-1-1 0 0 0,1 1 0 0 0,-1-1 0 0 0,1 0 0 0 0,0 1 0 0 0,-1-1 0 0 0,1 0 0 0 0,0 0 0 0 0,0 1 0 0 0,-1-1 0 0 0,1 2 0 0 0,0-1 0 0 0,0 1 0 0 0,-1 0 0 0 0,1 0 0 0 0,0 2 0 0 0,0 0 0 0 0,-1 2 0 0 0,1-1 0 0 0,0 0 0 0 0,-1-2 0 0 0,1-1 0 0 0,0-1 0 0 0,0-1 0 0 0,-1 1 0 0 0,1-1 0 0 0,0 0 0 0 0,0 0 0 0 0,-1 1 0 0 0,1-1 0 0 0,1 0 0 0 0,1 0 0 0 0,2 1 0 0 0,1-1 0 0 0,1 0 0 0 0,0 1 0 0 0,1-1 0 0 0,-1 1 0 0 0,1-1 0 0 0,0 0 0 0 0,-1 1 0 0 0,1-1 0 0 0,-1 0 0 0 0,0 1 0 0 0,1-1 0 0 0,-1 1 0 0 0,0-1 0 0 0,1 0 0 0 0,-1 1 0 0 0,1-1 0 0 0,-1 0 0 0 0,0 1 0 0 0,1-1 0 0 0,-1 0 0 0 0,0 1 0 0 0,1-1 0 0 0,-1 1 0 0 0,1-1 0 0 0,-1 0 0 0 0,0 1 0 0 0,1-1 0 0 0,-1 0 0 0 0,0 1 0 0 0,1-1 0 0 0,-1 1 0 0 0,0-1 0 0 0,1 0 0 0 0,-1 1 0 0 0,1-1 0 0 0,-1 0 0 0 0,0 1 0 0 0,1-1 0 0 0,-1 0 0 0 0,0 1 0 0 0,1-1 0 0 0,-1 1 0 0 0,1-1 0 0 0,-1 0 0 0 0,0 1 0 0 0,1-1 0 0 0,-1 0 0 0 0,1 1 0 0 0,2-1 0 0 0,2 1 0 0 0,0-1 0 0 0,2 0 0 0 0,0 1 0 0 0,0-1 0 0 0,0 0 0 0 0,1 1 0 0 0,-1-1 0 0 0,0 0 0 0 0,0 1 0 0 0,0-1 0 0 0,0 1 0 0 0,0-1 0 0 0,0 0 0 0 0,0 1 0 0 0,0-1 0 0 0,0 0 0 0 0,0 1 0 0 0,0-1 0 0 0,0 1 0 0 0,0-1 0 0 0,1 1 0 0 0,0 2 0 0 0,2 2 0 0 0,1 0 0 0 0,1 2 0 0 0,0 0 0 0 0,2 0 0 0 0,0 0 0 0 0,-1 0 0 0 0,1 1 0 0 0,0-1 0 0 0,0 0 0 0 0,0 0 0 0 0,-1 0 0 0 0,1 0 0 0 0,0-1 0 0 0,-1-2 0 0 0,1-1 0 0 0,0-1 0 0 0,-1-1 0 0 0,1-1 0 0 0,0 1 0 0 0,-1-1 0 0 0,1 0 0 0 0,-1 0 0 0 0,1 0 0 0 0,0 0 0 0 0,-1 2 0 0 0,1 1 0 0 0,0 1 0 0 0,-1 2 0 0 0,1 0 0 0 0,-1 1 0 0 0,1 0 0 0 0,0 1 0 0 0,-1-1 0 0 0,1 0 0 0 0,0 0 0 0 0,-1 0 0 0 0,1 0 0 0 0,-1 0 0 0 0,1 0 0 0 0,1 0 0 0 0,1 0 0 0 0,3 0 0 0 0,2 0 0 0 0,3 0 0 0 0,2 2 0 0 0,0 0 0 0 0,2 2 0 0 0,2 3 0 0 0,2 1 0 0 0,0 3 0 0 0,2 1 0 0 0,-2 1 0 0 0,-2-1 0 0 0,-3-1 0 0 0,-3-1 0 0 0,-4-2 0 0 0,-3 0 0 0 0,-2-1 0 0 0,-1-1 0 0 0,-1 1 0 0 0,0-1 0 0 0,0 1 0 0 0,0-1 0 0 0,0 0 0 0 0,0 1 0 0 0,1 0 0 0 0,-1-1 0 0 0,1 1 0 0 0,0-1 0 0 0,-1 0 0 0 0,1-2 0 0 0,1-1 0 0 0,1-2 0 0 0,2 0 0 0 0,-1-2 0 0 0,0-2 0 0 0,0-2 0 0 0,-2 0 0 0 0,-1-1 0 0 0,0-1 0 0 0,0 0 0 0 0,-1 0 0 0 0,1 0 0 0 0,-1 0 0 0 0,1 0 0 0 0,-1 1 0 0 0,1-2 0 0 0,-2-1 0 0 0,-1-2 0 0 0,-1-2 0 0 0,-2-2 0 0 0,0-3 0 0 0,-2-2 0 0 0,-2-6 0 0 0,-2-4 0 0 0,-3-2 0 0 0,-3 0 0 0 0,0 5 0 0 0,1 3 0 0 0,1 5 0 0 0,0 5 0 0 0,1 4 0 0 0,1 2 0 0 0,0 1 0 0 0,1 1 0 0 0,-1 2 0 0 0,1 1 0 0 0,-1 1 0 0 0,1 1 0 0 0,-1 1 0 0 0,1 0 0 0 0,-1 0 0 0 0,1 0 0 0 0,-1 2 0 0 0,0 0 0 0 0,1 3 0 0 0,-1 0 0 0 0,0 2 0 0 0,1 2 0 0 0,0 2 0 0 0,2 0 0 0 0,1-1 0 0 0,-2 1 0 0 0,1 0 0 0 0,-1 1 0 0 0,-1 0 0 0 0,-1 1 0 0 0,1 0 0 0 0,-1-1 0 0 0,0-1 0 0 0,1-2 0 0 0,-1-1 0 0 0,0-1 0 0 0,1 0 0 0 0,-1 0 0 0 0,0-1 0 0 0,1 0 0 0 0,-1 0 0 0 0,0-3 0 0 0,1 0 0 0 0,-1-2 0 0 0,0 0 0 0 0,3-1 0 0 0,4 0 0 0 0,6 0 0 0 0,8-1 0 0 0,8 1 0 0 0,5 1 0 0 0,4 1 0 0 0,-1 2 0 0 0,-1 2 0 0 0,-3 0 0 0 0,-4 0 0 0 0,-4 1 0 0 0,-4 0 0 0 0,-2 0 0 0 0,-3-1 0 0 0,-2-2 0 0 0,0-1 0 0 0,-1-2 0 0 0,0 0 0 0 0,0-1 0 0 0,0 0 0 0 0,0-1 0 0 0,0 1 0 0 0,1 0 0 0 0,-1 0 0 0 0,1-1 0 0 0,0 1 0 0 0,-1 0 0 0 0,1 0 0 0 0,0 0 0 0 0,-1 0 0 0 0,1 0 0 0 0,0 0 0 0 0,-1 0 0 0 0,1 0 0 0 0,0 0 0 0 0,-1 0 0 0 0,1 0 0 0 0,-1 0 0 0 0,1 0 0 0 0,1 0 0 0 0,1 0 0 0 0,2 0 0 0 0,2 0 0 0 0,2 0 0 0 0,2 0 0 0 0,2 0 0 0 0,1 0 0 0 0,-2 0 0 0 0,0 0 0 0 0,-3 0 0 0 0,-2 0 0 0 0,-3 0 0 0 0,-2 0 0 0 0,-1 0 0 0 0,0 0 0 0 0,-1 0 0 0 0,0 0 0 0 0,0 0 0 0 0,1 0 0 0 0,-1 2 0 0 0,0-1 0 0 0,1 2 0 0 0,0-1 0 0 0,-1 2 0 0 0,1-1 0 0 0,0-1 0 0 0,-1 1 0 0 0,1 1 0 0 0,-1 1 0 0 0,1 0 0 0 0,0 0 0 0 0,-1 0 0 0 0,1-1 0 0 0,0 0 0 0 0,-1-1 0 0 0,1 0 0 0 0,0 0 0 0 0,-1-1 0 0 0,1 1 0 0 0,-1 0 0 0 0,1 0 0 0 0,0 1 0 0 0,-1 0 0 0 0,1 0 0 0 0,0 0 0 0 0,-1 0 0 0 0,1 0 0 0 0,-2 1 0 0 0,-1 1 0 0 0,-1 0 0 0 0,-2 1 0 0 0,0-1 0 0 0,-1 1 0 0 0,1 0 0 0 0,-1-2 0 0 0,-1-2 0 0 0,-3-3 0 0 0,0-2 0 0 0,-2-3 0 0 0,0-1 0 0 0,-1 0 0 0 0,0-2 0 0 0,0 1 0 0 0,0 0 0 0 0,1 0 0 0 0,-1 0 0 0 0,0 0 0 0 0,0 0 0 0 0,1 1 0 0 0,-1-1 0 0 0,0-1 0 0 0,0-2 0 0 0,-3-3 0 0 0,0-3 0 0 0,-3-3 0 0 0,-2-3 0 0 0,-4-2 0 0 0,-2-1 0 0 0,-2-1 0 0 0,2 3 0 0 0,1 4 0 0 0,4 3 0 0 0,2 5 0 0 0,4 2 0 0 0,1 2 0 0 0,2 4 0 0 0,1 1 0 0 0,0 1 0 0 0,0 1 0 0 0,0 1 0 0 0,0-1 0 0 0,-1 1 0 0 0,1-1 0 0 0,-1 1 0 0 0,1-1 0 0 0,-1 0 0 0 0,0 0 0 0 0,1 0 0 0 0,-1 0 0 0 0,0 0 0 0 0,1 0 0 0 0,-1 0 0 0 0,1 0 0 0 0,-1 0 0 0 0,0 0 0 0 0,1 0 0 0 0,-1 0 0 0 0,0 0 0 0 0,1 0 0 0 0,-1 0 0 0 0,0 0 0 0 0,1 0 0 0 0,-1 0 0 0 0,1 0 0 0 0,-1 0 0 0 0,0 0 0 0 0,1 2 0 0 0,-1 3 0 0 0,0 3 0 0 0,1 3 0 0 0,-1 0 0 0 0,1-1 0 0 0,-1 0 0 0 0,0-2 0 0 0,1 0 0 0 0,-1-1 0 0 0,0 0 0 0 0,1 0 0 0 0,-1-1 0 0 0,1 1 0 0 0,-1-1 0 0 0,0 1 0 0 0,1-1 0 0 0,-1 1 0 0 0,-1-1 0 0 0,0 1 0 0 0,-1 0 0 0 0,-2-1 0 0 0,0 1 0 0 0,-1-1 0 0 0,-1 1 0 0 0,-1 0 0 0 0,1-1 0 0 0,-1 1 0 0 0,1 0 0 0 0,0-1 0 0 0,-1 1 0 0 0,1 0 0 0 0,-1-1 0 0 0,1 1 0 0 0,-1-1 0 0 0,-2 1 0 0 0,-1 0 0 0 0,-2-1 0 0 0,0 1 0 0 0,-1 0 0 0 0,0-1 0 0 0,1 1 0 0 0,1 0 0 0 0,2-1 0 0 0,1 1 0 0 0,1-1 0 0 0,2 1 0 0 0,2 0 0 0 0,1-1 0 0 0,1 1 0 0 0,1 0 0 0 0,0-1 0 0 0,1 1 0 0 0,0-1 0 0 0,0 1 0 0 0,-1 0 0 0 0,1-1 0 0 0,-1 1 0 0 0,1 0 0 0 0,-1-1 0 0 0,0 1 0 0 0,1 0 0 0 0,-1-1 0 0 0,0 1 0 0 0,1-1 0 0 0,-1 1 0 0 0,1 0 0 0 0,-1-1 0 0 0,0 1 0 0 0,1 0 0 0 0,-1-1 0 0 0,0 1 0 0 0,1-1 0 0 0,-1 1 0 0 0,0 0 0 0 0,1-2 0 0 0,-1 0 0 0 0,1-1 0 0 0,-1-1 0 0 0,0-1 0 0 0,1-1 0 0 0,-1-1 0 0 0,0 0 0 0 0,1 0 0 0 0,-1 1 0 0 0,1 0 0 0 0,-1 1 0 0 0,0 0 0 0 0,1 1 0 0 0,-1 2 0 0 0,0 0 0 0 0,1 1 0 0 0,-1 0 0 0 0,0-2 0 0 0,1 0 0 0 0,-1-1 0 0 0,1 0 0 0 0,-1 1 0 0 0,0 0 0 0 0,1-1 0 0 0,-1-1 0 0 0,0-1 0 0 0,1 0 0 0 0,-1-1 0 0 0,1 1 0 0 0,-1 1 0 0 0,0 1 0 0 0,1 1 0 0 0,-1-1 0 0 0,0 1 0 0 0,1 0 0 0 0,-1 0 0 0 0,0 1 0 0 0,1 0 0 0 0,-1-1 0 0 0,1 0 0 0 0,-1 1 0 0 0,0-1 0 0 0,1 1 0 0 0,-1-1 0 0 0,0 1 0 0 0,1-1 0 0 0,-1 1 0 0 0,1 0 0 0 0,-1 0 0 0 0,0-1 0 0 0,1 1 0 0 0,-1 1 0 0 0,0 0 0 0 0,1 0 0 0 0,-1 0 0 0 0,0 1 0 0 0,1 0 0 0 0,-1-1 0 0 0,1 1 0 0 0,-1 0 0 0 0,0-1 0 0 0,1 1 0 0 0,0 0 0 0 0,2-1 0 0 0,2 1 0 0 0,0 0 0 0 0,2-1 0 0 0,0 1 0 0 0,0 0 0 0 0,0-1 0 0 0,0 1 0 0 0,1-1 0 0 0,-1 1 0 0 0,0 0 0 0 0,0-1 0 0 0,0 1 0 0 0,0 0 0 0 0,1 0 0 0 0,2 3 0 0 0,1 1 0 0 0,1 4 0 0 0,1 2 0 0 0,0 1 0 0 0,0 0 0 0 0,-2 0 0 0 0,-1-3 0 0 0,-1-2 0 0 0,-1-3 0 0 0,-1-2 0 0 0,0 0 0 0 0,0-2 0 0 0,-1 1 0 0 0,1-1 0 0 0,0 0 0 0 0,0 0 0 0 0,0 0 0 0 0,0 1 0 0 0,0-1 0 0 0,0 1 0 0 0,0 0 0 0 0,0-1 0 0 0,0 1 0 0 0,0 0 0 0 0,0-1 0 0 0,0 1 0 0 0,0 0 0 0 0,0-1 0 0 0,0 1 0 0 0,0-1 0 0 0,0 1 0 0 0,0 0 0 0 0,0-1 0 0 0,0 1 0 0 0,0 0 0 0 0,0-1 0 0 0,0 1 0 0 0,0 0 0 0 0,0-1 0 0 0,-2 1 0 0 0,0-1 0 0 0,-2 1 0 0 0,-1 0 0 0 0,-1-1 0 0 0,-1 1 0 0 0,0 0 0 0 0,0-1 0 0 0,0 1 0 0 0,1-1 0 0 0,-1 1 0 0 0,0 0 0 0 0,0-1 0 0 0,1 1 0 0 0,-1 0 0 0 0,0-1 0 0 0,2 1 0 0 0,0 0 0 0 0,0-1 0 0 0,-1 1 0 0 0,0-1 0 0 0,0 1 0 0 0,0 0 0 0 0,-1-1 0 0 0,1 1 0 0 0,-1 0 0 0 0,1-1 0 0 0,1 1 0 0 0,1-1 0 0 0,1 1 0 0 0,0 0 0 0 0,1-1 0 0 0,0 1 0 0 0,1 0 0 0 0,0-1 0 0 0,2 0 0 0 0,2-2 0 0 0,1-2 0 0 0,1 0 0 0 0,1-2 0 0 0,1 0 0 0 0,0 0 0 0 0,0 0 0 0 0,0 0 0 0 0,0-1 0 0 0,0 1 0 0 0,-1 1 0 0 0,1 2 0 0 0,0 1 0 0 0,-1 1 0 0 0,1 1 0 0 0,-1 1 0 0 0,1 0 0 0 0,0-1 0 0 0,-1 1 0 0 0,1 0 0 0 0,0 0 0 0 0,-1 0 0 0 0,1 0 0 0 0,-1-1 0 0 0,1 1 0 0 0,0-1 0 0 0,-1 1 0 0 0,1 0 0 0 0,0-1 0 0 0,-1 1 0 0 0,1-2 0 0 0,0 1 0 0 0,-1-1 0 0 0,1 0 0 0 0,-2 1 0 0 0,0 0 0 0 0,1 1 0 0 0,-2-1 0 0 0,0 1 0 0 0,0-1 0 0 0,0 0 0 0 0,-1-1 0 0 0,0 0 0 0 0,0 1 0 0 0,1 0 0 0 0,0-1 0 0 0,0 0 0 0 0,0 0 0 0 0,-1 0 0 0 0,1 1 0 0 0,0 0 0 0 0,-2-1 0 0 0,1-1 0 0 0,-1 0 0 0 0,1-1 0 0 0,-1 1 0 0 0,2 0 0 0 0,0 0 0 0 0,0-1 0 0 0,0 1 0 0 0,1-1 0 0 0,1 2 0 0 0,-1-1 0 0 0,0 0 0 0 0,0 1 0 0 0,0-1 0 0 0,-1-1 0 0 0,1 0 0 0 0,0 1 0 0 0,0 0 0 0 0,1-2 0 0 0,1 0 0 0 0,-1-1 0 0 0,1 0 0 0 0,0-1 0 0 0,-1 0 0 0 0,1 0 0 0 0,0 0 0 0 0,-1 0 0 0 0,-1 0 0 0 0,0 0 0 0 0,1-1 0 0 0,-1 1 0 0 0,1 0 0 0 0,0 0 0 0 0,1 0 0 0 0,0 0 0 0 0,-1 0 0 0 0,1 2 0 0 0,0 0 0 0 0,-1 2 0 0 0,1 2 0 0 0,0-2 0 0 0,-1 1 0 0 0,1 0 0 0 0,-1-1 0 0 0,1 1 0 0 0,0 0 0 0 0,-1 1 0 0 0,1-1 0 0 0,0-2 0 0 0,-1 0 0 0 0,1-2 0 0 0,0 0 0 0 0,-1-1 0 0 0,1 0 0 0 0,-1 0 0 0 0,1 0 0 0 0,0 1 0 0 0,-1 1 0 0 0,1 1 0 0 0,0 1 0 0 0,-1-1 0 0 0,1 1 0 0 0,-1-1 0 0 0,1 1 0 0 0,0-1 0 0 0,-1 0 0 0 0,1-1 0 0 0,0 0 0 0 0,-1 0 0 0 0,1 0 0 0 0,0 2 0 0 0,-1 0 0 0 0,1 0 0 0 0,-1 0 0 0 0,1 1 0 0 0,0-1 0 0 0,-1 0 0 0 0,1 0 0 0 0,0 0 0 0 0,-1 1 0 0 0,1 1 0 0 0,-1 0 0 0 0,1 1 0 0 0,0-1 0 0 0,-1 0 0 0 0,1-1 0 0 0,0 0 0 0 0,-1 0 0 0 0,1-2 0 0 0,0 0 0 0 0,-1 0 0 0 0,1-1 0 0 0,-1-1 0 0 0,1 0 0 0 0,0-1 0 0 0,-1 0 0 0 0,1 0 0 0 0,0 0 0 0 0,-1 0 0 0 0,1 0 0 0 0,1 0 0 0 0,1-1 0 0 0,2 1 0 0 0,0 0 0 0 0,2 0 0 0 0,0 0 0 0 0,1 0 0 0 0,-1 0 0 0 0,1 0 0 0 0,-1 0 0 0 0,1 0 0 0 0,-2 0 0 0 0,-1 0 0 0 0,-2 0 0 0 0,-1 0 0 0 0,-1 0 0 0 0,0 0 0 0 0,0 0 0 0 0,2 0 0 0 0,2 0 0 0 0,-1 0 0 0 0,1 0 0 0 0,1 0 0 0 0,0 0 0 0 0,1 0 0 0 0,-1 0 0 0 0,-2 0 0 0 0,0 0 0 0 0,-2 0 0 0 0,-1 0 0 0 0,0 0 0 0 0,0 0 0 0 0,-1 0 0 0 0,0 0 0 0 0,1 0 0 0 0,0 0 0 0 0,2 0 0 0 0,2 0 0 0 0,1 0 0 0 0,0 0 0 0 0,1 0 0 0 0,-3 0 0 0 0,0 0 0 0 0,-2 0 0 0 0,0 0 0 0 0,-1 0 0 0 0,-1 0 0 0 0,1 0 0 0 0,-1 0 0 0 0,0 0 0 0 0,1 0 0 0 0,-1 0 0 0 0,1 0 0 0 0,-1 0 0 0 0,1 0 0 0 0,0 0 0 0 0,-1 0 0 0 0,1 0 0 0 0,0 0 0 0 0,-1 0 0 0 0,2 0 0 0 0,0 0 0 0 0,0 0 0 0 0,0 0 0 0 0,-1 0 0 0 0,1 0 0 0 0,-2 0 0 0 0,1 0 0 0 0,0 0 0 0 0,-1 0 0 0 0,1 0 0 0 0,0 0 0 0 0,-1 0 0 0 0,1 0 0 0 0,-1 0 0 0 0,1 0 0 0 0,0 0 0 0 0,-1 0 0 0 0,1 0 0 0 0,0 0 0 0 0,-1 0 0 0 0,1 0 0 0 0,-1 0 0 0 0,1 0 0 0 0,0 0 0 0 0,-1 0 0 0 0,1 0 0 0 0,0 0 0 0 0,-1 0 0 0 0,1 0 0 0 0,-1 0 0 0 0,1 0 0 0 0,0 0 0 0 0,-1 0 0 0 0,2 0 0 0 0,0 0 0 0 0,1 0 0 0 0,1 0 0 0 0,-1 0 0 0 0,-1 0 0 0 0,0 0 0 0 0,-1 0 0 0 0,0 0 0 0 0,-1 0 0 0 0,1 0 0 0 0,0 0 0 0 0,0 0 0 0 0,2 0 0 0 0,2 0 0 0 0,1 0 0 0 0,0 0 0 0 0,2 0 0 0 0,-1 0 0 0 0,1 0 0 0 0,-1 0 0 0 0,1 0 0 0 0,-1 0 0 0 0,0 0 0 0 0,1 0 0 0 0,-1 0 0 0 0,0 0 0 0 0,1 0 0 0 0,-1 0 0 0 0,0 0 0 0 0,0 0 0 0 0,1 0 0 0 0,-1 0 0 0 0,-1 0 0 0 0,-1 0 0 0 0,-2 0 0 0 0,0 0 0 0 0,0 0 0 0 0,-1 0 0 0 0,0 0 0 0 0,-1 0 0 0 0,0 0 0 0 0,-1 0 0 0 0,2 0 0 0 0,0 0 0 0 0,1 0 0 0 0,1 0 0 0 0,1 0 0 0 0,-2 0 0 0 0,0 0 0 0 0,-1 0 0 0 0,1 0 0 0 0,-1 0 0 0 0,1 0 0 0 0,1 0 0 0 0,-2 0 0 0 0,1 0 0 0 0,-2 0 0 0 0,0 0 0 0 0,0 0 0 0 0,0 0 0 0 0,-1 0 0 0 0,1 0 0 0 0,-1 0 0 0 0,1 0 0 0 0,-1 0 0 0 0,1 0 0 0 0,0 0 0 0 0,-1 0 0 0 0,1 0 0 0 0,0 0 0 0 0,-1 0 0 0 0,1 0 0 0 0,-1 0 0 0 0,2 0 0 0 0,1 0 0 0 0,3 0 0 0 0,4 0 0 0 0,3 0 0 0 0,4 0 0 0 0,1 0 0 0 0,2 0 0 0 0,1 0 0 0 0,-1 0 0 0 0,-1 0 0 0 0,-3 0 0 0 0,-2 0 0 0 0,-1 0 0 0 0,-3 0 0 0 0,-1 0 0 0 0,-1 0 0 0 0,-1 0 0 0 0,0 0 0 0 0,0 0 0 0 0,0 0 0 0 0,0 0 0 0 0,-1 0 0 0 0,-2 0 0 0 0,-1 0 0 0 0,-1 0 0 0 0,0 0 0 0 0,-2 0 0 0 0,2 0 0 0 0,1 0 0 0 0,1 0 0 0 0,1 0 0 0 0,-1 0 0 0 0,0 0 0 0 0,0 0 0 0 0,0 0 0 0 0,-1 0 0 0 0,0 0 0 0 0,-1 0 0 0 0,0 0 0 0 0,-1 0 0 0 0,0 0 0 0 0,-1 2 0 0 0,1-1 0 0 0,-1 1 0 0 0,1-1 0 0 0,-1 1 0 0 0,1 0 0 0 0,0-1 0 0 0,-1 2 0 0 0,1-1 0 0 0,-1 1 0 0 0,1 0 0 0 0,0 0 0 0 0,-1 2 0 0 0,1-1 0 0 0,0 0 0 0 0,-1-1 0 0 0,1 1 0 0 0,1 1 0 0 0,1 0 0 0 0,2 1 0 0 0,0 0 0 0 0,2 0 0 0 0,0 1 0 0 0,1 0 0 0 0,-1-2 0 0 0,1-1 0 0 0,-1-1 0 0 0,1 0 0 0 0,-1-1 0 0 0,0 0 0 0 0,1 2 0 0 0,-1 1 0 0 0,0 0 0 0 0,1 0 0 0 0,-1-1 0 0 0,0-1 0 0 0,0-2 0 0 0,1 0 0 0 0,-1-1 0 0 0,0 0 0 0 0,-1 0 0 0 0,-1 0 0 0 0,-1-1 0 0 0,0 1 0 0 0,-2 0 0 0 0,0 0 0 0 0,1 0 0 0 0,0 0 0 0 0,2 0 0 0 0,1 0 0 0 0,0 0 0 0 0,1 0 0 0 0,0 0 0 0 0,1 0 0 0 0,-1 0 0 0 0,1 0 0 0 0,-1 0 0 0 0,2 0 0 0 0,2-1 0 0 0,3-2 0 0 0,2-1 0 0 0,3-1 0 0 0,1-1 0 0 0,0 0 0 0 0,1-1 0 0 0,0 0 0 0 0,-1 0 0 0 0,-2 1 0 0 0,-4 2 0 0 0,-3 1 0 0 0,-2 2 0 0 0,-1 0 0 0 0,0 1 0 0 0,-2 0 0 0 0,1 1 0 0 0,-1-2 0 0 0,-2-2 0 0 0,-1-1 0 0 0,-1-1 0 0 0,-1-1 0 0 0,-1 0 0 0 0,2-1 0 0 0,2 0 0 0 0,4-1 0 0 0,6-3 0 0 0,4-2 0 0 0,3-3 0 0 0,1-1 0 0 0,-3 0 0 0 0,-3 2 0 0 0,-3-1 0 0 0,-3 2 0 0 0,-1 0 0 0 0,-2 1 0 0 0,0-1 0 0 0,-1 1 0 0 0,-2 0 0 0 0,-2 0 0 0 0,0 0 0 0 0,-1 0 0 0 0,0 1 0 0 0,-1 1 0 0 0,-1 2 0 0 0,-1 1 0 0 0,-2 0 0 0 0,0 2 0 0 0,-2-1 0 0 0,0 1 0 0 0,0 0 0 0 0,0-1 0 0 0,-1 1 0 0 0,1-1 0 0 0,0 1 0 0 0,0-1 0 0 0,0 0 0 0 0,0 1 0 0 0,0-1 0 0 0,0 0 0 0 0,0 1 0 0 0,0-1 0 0 0,0-1 0 0 0,0-2 0 0 0,0-3 0 0 0,0-3 0 0 0,0-2 0 0 0,0-1 0 0 0,0-1 0 0 0,-1-1 0 0 0,-2 2 0 0 0,-1 2 0 0 0,-1 4 0 0 0,0 2 0 0 0,0 2 0 0 0,-1 2 0 0 0,1 0 0 0 0,-1 1 0 0 0,-1 0 0 0 0,1 0 0 0 0,-1 0 0 0 0,0-1 0 0 0,1 1 0 0 0,-1-1 0 0 0,0 1 0 0 0,1-1 0 0 0,-1 0 0 0 0,0 1 0 0 0,1-1 0 0 0,-1 0 0 0 0,0 1 0 0 0,1-1 0 0 0,-1 0 0 0 0,1 1 0 0 0,-1-1 0 0 0,0 1 0 0 0,1-1 0 0 0,-1 0 0 0 0,0 1 0 0 0,1-1 0 0 0,-2 0 0 0 0,-1 1 0 0 0,-2-1 0 0 0,-1 1 0 0 0,1-1 0 0 0,0 0 0 0 0,2 1 0 0 0,0 0 0 0 0,2 2 0 0 0,0 2 0 0 0,0 0 0 0 0,1 2 0 0 0,-1-1 0 0 0,1 2 0 0 0,0-1 0 0 0,-1 0 0 0 0,0 0 0 0 0,1 1 0 0 0,-1-1 0 0 0,1 0 0 0 0,-1 0 0 0 0,0 0 0 0 0,1 0 0 0 0,-1 0 0 0 0,0 0 0 0 0,1 0 0 0 0,-1 0 0 0 0,1 0 0 0 0,-1 0 0 0 0,0 0 0 0 0,1 0 0 0 0,-1 0 0 0 0,-1-1 0 0 0,-1-2 0 0 0,-2-1 0 0 0,-1-1 0 0 0,0-1 0 0 0,-1-1 0 0 0,-1 0 0 0 0,1 2 0 0 0,-1 0 0 0 0,1 2 0 0 0,-1 2 0 0 0,1 0 0 0 0,-1 1 0 0 0,1 0 0 0 0,0-1 0 0 0,0 0 0 0 0,-1 0 0 0 0,1 0 0 0 0,0 0 0 0 0,0 0 0 0 0,-1-2 0 0 0,1-1 0 0 0,0 0 0 0 0,0-1 0 0 0,-1 1 0 0 0,0 0 0 0 0,-2-1 0 0 0,-1 0 0 0 0,-2-1 0 0 0,0 1 0 0 0,-1 2 0 0 0,0-1 0 0 0,0 0 0 0 0,0-1 0 0 0,0 1 0 0 0,-1 0 0 0 0,3 2 0 0 0,0 1 0 0 0,2 0 0 0 0,2 1 0 0 0,0 0 0 0 0,0 0 0 0 0,1 0 0 0 0,0-1 0 0 0,-1-1 0 0 0,-1-2 0 0 0,-2-2 0 0 0,-2-3 0 0 0,0-2 0 0 0,0 0 0 0 0,2 1 0 0 0,1 1 0 0 0,1 0 0 0 0,1 2 0 0 0,0-1 0 0 0,1 2 0 0 0,0-1 0 0 0,0 0 0 0 0,1-1 0 0 0,1 0 0 0 0,2 0 0 0 0,1 1 0 0 0,1 0 0 0 0,1 0 0 0 0,-1 0 0 0 0,1 0 0 0 0,-1 1 0 0 0,1-1 0 0 0,-2-1 0 0 0,-2-2 0 0 0,-3-3 0 0 0,-3-3 0 0 0,-2-2 0 0 0,-1 0 0 0 0,-1 1 0 0 0,1 0 0 0 0,1 3 0 0 0,1 2 0 0 0,2 3 0 0 0,2 1 0 0 0,2 0 0 0 0,2 2 0 0 0,1 0 0 0 0,1-1 0 0 0,1 2 0 0 0,0 2 0 0 0,0 0 0 0 0,-1 2 0 0 0,1 1 0 0 0,0-1 0 0 0,-1 2 0 0 0,0-1 0 0 0,1 0 0 0 0,-1 0 0 0 0,1 1 0 0 0,-1-1 0 0 0,0 0 0 0 0,1 0 0 0 0,-1 0 0 0 0,0 0 0 0 0,1 0 0 0 0,-1 0 0 0 0,0 0 0 0 0,1 0 0 0 0,-1 0 0 0 0,1 0 0 0 0,-2 0 0 0 0,-2 0 0 0 0,0 0 0 0 0,-2 0 0 0 0,-1 0 0 0 0,0 0 0 0 0,0-1 0 0 0,-2-2 0 0 0,-1-1 0 0 0,-2-1 0 0 0,0-1 0 0 0,-2-1 0 0 0,0 0 0 0 0,0 2 0 0 0,0 0 0 0 0,1 2 0 0 0,1 2 0 0 0,2 0 0 0 0,2 1 0 0 0,0 0 0 0 0,0 0 0 0 0,0 1 0 0 0,-1-1 0 0 0,-2 0 0 0 0,-2 0 0 0 0,0 0 0 0 0,-2 0 0 0 0,-1 0 0 0 0,-2 0 0 0 0,-2 0 0 0 0,0 0 0 0 0,-1 1 0 0 0,1 1 0 0 0,-1-1 0 0 0,0 0 0 0 0,1 0 0 0 0,2 0 0 0 0,2-1 0 0 0,0 0 0 0 0,2 0 0 0 0,0 0 0 0 0,0 0 0 0 0,0 0 0 0 0,1 0 0 0 0,-1 0 0 0 0,0 0 0 0 0,1 0 0 0 0,0 0 0 0 0,2 0 0 0 0,0 0 0 0 0,1 0 0 0 0,-1 0 0 0 0,0 0 0 0 0,0 0 0 0 0,0 0 0 0 0,-1 0 0 0 0,-1 0 0 0 0,2 0 0 0 0,0 0 0 0 0,1 0 0 0 0,1 0 0 0 0,0 0 0 0 0,0 0 0 0 0,-1 0 0 0 0,-1 0 0 0 0,0 0 0 0 0,-2 0 0 0 0,-1-1 0 0 0,1-2 0 0 0,-1-1 0 0 0,-2 0 0 0 0,0 1 0 0 0,-3 0 0 0 0,0 2 0 0 0,-1 0 0 0 0,0 0 0 0 0,-1 1 0 0 0,0-1 0 0 0,0 0 0 0 0,2 0 0 0 0,1 0 0 0 0,2 0 0 0 0,3 0 0 0 0,3 1 0 0 0,1 0 0 0 0,2 0 0 0 0,-1 0 0 0 0,2 0 0 0 0,-1 0 0 0 0,1 0 0 0 0,2 0 0 0 0,1 0 0 0 0,1 0 0 0 0,1 0 0 0 0,0 0 0 0 0,1-1 0 0 0,-1-1 0 0 0,1-2 0 0 0,1-2 0 0 0,1 0 0 0 0,1 0 0 0 0,2-1 0 0 0,2 0 0 0 0,1 0 0 0 0,2 0 0 0 0,2 0 0 0 0,0 1 0 0 0,1-1 0 0 0,0 0 0 0 0,1 1 0 0 0,2-1 0 0 0,1 0 0 0 0,1 1 0 0 0,1-1 0 0 0,0 2 0 0 0,0 1 0 0 0,1 1 0 0 0,-1 2 0 0 0,1-1 0 0 0,-1 0 0 0 0,1 0 0 0 0,-1 0 0 0 0,-1 0 0 0 0,-1 0 0 0 0,-2 1 0 0 0,-1 1 0 0 0,-1 0 0 0 0,0 0 0 0 0,-1 0 0 0 0,1 0 0 0 0,-1 0 0 0 0,1 0 0 0 0,3 0 0 0 0,0 0 0 0 0,2 0 0 0 0,2 0 0 0 0,1 0 0 0 0,3 0 0 0 0,1 0 0 0 0,0 0 0 0 0,1 0 0 0 0,1 0 0 0 0,0 0 0 0 0,4 0 0 0 0,5 0 0 0 0,5 0 0 0 0,8-1 0 0 0,8-1 0 0 0,6 1 0 0 0,4 0 0 0 0,0 0 0 0 0,-7 1 0 0 0,-9-1 0 0 0,-9 1 0 0 0,-9 0 0 0 0,-8 0 0 0 0,-6 0 0 0 0,-4 0 0 0 0,-3 0 0 0 0,0 0 0 0 0,-2 0 0 0 0,1 0 0 0 0,1 0 0 0 0,0 0 0 0 0,0 0 0 0 0,0 0 0 0 0,1 0 0 0 0,0 0 0 0 0,3 0 0 0 0,0 0 0 0 0,2 0 0 0 0,1 0 0 0 0,0 0 0 0 0,1 0 0 0 0,-1 0 0 0 0,1 0 0 0 0,-1 2 0 0 0,1 0 0 0 0,-1 2 0 0 0,2 1 0 0 0,-1 2 0 0 0,1-1 0 0 0,-1 1 0 0 0,1 0 0 0 0,-2 0 0 0 0,1 0 0 0 0,-1-1 0 0 0,0 1 0 0 0,1 0 0 0 0,-1-1 0 0 0,0 1 0 0 0,0 0 0 0 0,0-1 0 0 0,1 1 0 0 0,-1 1 0 0 0,0 1 0 0 0,1 2 0 0 0,-1 1 0 0 0,0 0 0 0 0,0 1 0 0 0,1 1 0 0 0,-1-1 0 0 0,1 1 0 0 0,2-1 0 0 0,1 1 0 0 0,2-1 0 0 0,0 1 0 0 0,1-1 0 0 0,0 0 0 0 0,0 0 0 0 0,0 1 0 0 0,-1-1 0 0 0,0 0 0 0 0,-1 0 0 0 0,-1 1 0 0 0,-1-1 0 0 0,1 0 0 0 0,0 0 0 0 0,2 1 0 0 0,-1-1 0 0 0,2 0 0 0 0,-1 1 0 0 0,1-1 0 0 0,0 0 0 0 0,0 0 0 0 0,0 1 0 0 0,0-1 0 0 0,0 0 0 0 0,0 0 0 0 0,0 1 0 0 0,0-1 0 0 0,1 0 0 0 0,4 0 0 0 0,5 1 0 0 0,7-1 0 0 0,6 0 0 0 0,4-1 0 0 0,0-1 0 0 0,-3-2 0 0 0,-5-1 0 0 0,-8-1 0 0 0,-7 0 0 0 0,-4 0 0 0 0,-4-1 0 0 0,-3 0 0 0 0,-2 1 0 0 0,-2-1 0 0 0,-1 1 0 0 0,-1-1 0 0 0,0 1 0 0 0,-1 0 0 0 0,0-1 0 0 0,0 1 0 0 0,1-1 0 0 0,-1 1 0 0 0,1 0 0 0 0,-1-1 0 0 0,1 1 0 0 0,-1 0 0 0 0,1-1 0 0 0,0 1 0 0 0,-1 0 0 0 0,1-1 0 0 0,0 1 0 0 0,-1-1 0 0 0,1 1 0 0 0,0 0 0 0 0,-1-1 0 0 0,1 1 0 0 0,-1 0 0 0 0,1-1 0 0 0,0 1 0 0 0,-1-1 0 0 0,1 1 0 0 0,0 0 0 0 0,-1-1 0 0 0,1 1 0 0 0,0 0 0 0 0,-1-1 0 0 0,1 1 0 0 0,-1 0 0 0 0,1-1 0 0 0,0 1 0 0 0,-1-1 0 0 0,1 1 0 0 0,0 0 0 0 0,-1-1 0 0 0,1 1 0 0 0,2 1 0 0 0,4 1 0 0 0,4 2 0 0 0,4 1 0 0 0,4 0 0 0 0,6 2 0 0 0,5 3 0 0 0,6 0 0 0 0,4 1 0 0 0,3-1 0 0 0,-3-1 0 0 0,-5-3 0 0 0,-7-1 0 0 0,-7-2 0 0 0,-7-2 0 0 0,-5-1 0 0 0,-4-1 0 0 0,-4 1 0 0 0,-1-1 0 0 0,0 0 0 0 0,-1 0 0 0 0,0 1 0 0 0,1-2 0 0 0,0-1 0 0 0,0-1 0 0 0,1-2 0 0 0,-1 0 0 0 0,1-1 0 0 0,0 1 0 0 0,-1 0 0 0 0,1 0 0 0 0,0 1 0 0 0,-1 0 0 0 0,1 0 0 0 0,0 0 0 0 0,-2-3 0 0 0,-1-1 0 0 0,-1-2 0 0 0,-2-1 0 0 0,0-1 0 0 0,-1 0 0 0 0,0-1 0 0 0,-1-1 0 0 0,1-2 0 0 0,0-1 0 0 0,0-1 0 0 0,0-1 0 0 0,0 1 0 0 0,0 1 0 0 0,0 2 0 0 0,-2 0 0 0 0,0 2 0 0 0,-2 0 0 0 0,-1 0 0 0 0,-1 1 0 0 0,-1 1 0 0 0,0 1 0 0 0,0 2 0 0 0,0 0 0 0 0,0 1 0 0 0,1-2 0 0 0,-1-1 0 0 0,0-1 0 0 0,1-1 0 0 0,-1 0 0 0 0,-1 0 0 0 0,-1-1 0 0 0,-2 0 0 0 0,-1 0 0 0 0,-1 0 0 0 0,-3 0 0 0 0,-2 2 0 0 0,1 1 0 0 0,0 1 0 0 0,1 2 0 0 0,2 0 0 0 0,2 1 0 0 0,3 0 0 0 0,0 1 0 0 0,2-1 0 0 0,1 0 0 0 0,-1 0 0 0 0,1 0 0 0 0,-1 0 0 0 0,-2 2 0 0 0,0 0 0 0 0,0 2 0 0 0,0 2 0 0 0,1 0 0 0 0,1 1 0 0 0,0 3 0 0 0,0 1 0 0 0,0 0 0 0 0,1 0 0 0 0,-1 0 0 0 0,1-1 0 0 0,-1-2 0 0 0,1 0 0 0 0,0-1 0 0 0,1 0 0 0 0,1 0 0 0 0,0-1 0 0 0,0 1 0 0 0,0-1 0 0 0,0 1 0 0 0,-1-1 0 0 0,0 1 0 0 0,-1-1 0 0 0,0 1 0 0 0,-1 0 0 0 0,1-1 0 0 0,-1 1 0 0 0,0-1 0 0 0,1 1 0 0 0,-1 0 0 0 0,0-1 0 0 0,1 1 0 0 0,-1 0 0 0 0,0-1 0 0 0,1 1 0 0 0,-1 0 0 0 0,0-1 0 0 0,1 1 0 0 0,-1-1 0 0 0,0 1 0 0 0,1-1 0 0 0,-2-2 0 0 0,-1-2 0 0 0,-2 0 0 0 0,-1-2 0 0 0,0 0 0 0 0,0 0 0 0 0,1 0 0 0 0,0-1 0 0 0,1 1 0 0 0,1 0 0 0 0,1 0 0 0 0,1 0 0 0 0,0 0 0 0 0,0 0 0 0 0,1 0 0 0 0,-1 0 0 0 0,1 0 0 0 0,0 0 0 0 0,-1 0 0 0 0,0 0 0 0 0,1 0 0 0 0,-1 0 0 0 0,1 0 0 0 0,-1 0 0 0 0,0 0 0 0 0,1-1 0 0 0,-1-2 0 0 0,0-1 0 0 0,1-1 0 0 0,-1-1 0 0 0,0-1 0 0 0,1 1 0 0 0,-1-1 0 0 0,1 0 0 0 0,-1 0 0 0 0,0 0 0 0 0,1 0 0 0 0,-1 1 0 0 0,0-1 0 0 0,1 0 0 0 0,-1 1 0 0 0,1-1 0 0 0,-1 0 0 0 0,0 1 0 0 0,1-1 0 0 0,-1-1 0 0 0,0-2 0 0 0,1-3 0 0 0,-1-3 0 0 0,1-2 0 0 0,-1-1 0 0 0,0-1 0 0 0,-1-2 0 0 0,-1-1 0 0 0,-1-1 0 0 0,-2-2 0 0 0,-1 1 0 0 0,0 1 0 0 0,-1 2 0 0 0,1 3 0 0 0,-1 3 0 0 0,1 1 0 0 0,0 1 0 0 0,2 1 0 0 0,0 0 0 0 0,0 0 0 0 0,1 1 0 0 0,1 2 0 0 0,1 1 0 0 0,1 1 0 0 0,0 1 0 0 0,0 0 0 0 0,1 1 0 0 0,-1 0 0 0 0,1-1 0 0 0,-1 1 0 0 0,1-1 0 0 0,-1 1 0 0 0,1-1 0 0 0,-1 1 0 0 0,0-1 0 0 0,1 0 0 0 0,-1 1 0 0 0,0-1 0 0 0,0 2 0 0 0,-3 1 0 0 0,0 1 0 0 0,-2 2 0 0 0,-1 0 0 0 0,1 1 0 0 0,0 0 0 0 0,0 0 0 0 0,1 1 0 0 0,0-1 0 0 0,0 0 0 0 0,1 0 0 0 0,-1 0 0 0 0,-1 0 0 0 0,0 0 0 0 0,-1 0 0 0 0,0 0 0 0 0,0 0 0 0 0,0 0 0 0 0,-1 0 0 0 0,1 0 0 0 0,0 0 0 0 0,-1 0 0 0 0,1 0 0 0 0,0 0 0 0 0,-1 0 0 0 0,0 0 0 0 0,-2-1 0 0 0,-1 0 0 0 0,-2-1 0 0 0,1 1 0 0 0,1 0 0 0 0,0 0 0 0 0,-2-2 0 0 0,-2-2 0 0 0,-2 0 0 0 0,-1-1 0 0 0,-2 0 0 0 0,0-1 0 0 0,-1 0 0 0 0,1 0 0 0 0,2 0 0 0 0,1 1 0 0 0,2-1 0 0 0,0 0 0 0 0,1 1 0 0 0,0-1 0 0 0,0 0 0 0 0,2 1 0 0 0,1-2 0 0 0,1-1 0 0 0,2-2 0 0 0,0-1 0 0 0,1 0 0 0 0,0-2 0 0 0,0 1 0 0 0,0-1 0 0 0,0 1 0 0 0,-1-1 0 0 0,0 1 0 0 0,-2-1 0 0 0,0 1 0 0 0,-1 0 0 0 0,0 0 0 0 0,1-1 0 0 0,1 2 0 0 0,1 2 0 0 0,0 0 0 0 0,0 2 0 0 0,2 1 0 0 0,2 0 0 0 0,1 1 0 0 0,1 0 0 0 0,1-1 0 0 0,0 1 0 0 0,1 0 0 0 0,-1 3 0 0 0,1 0 0 0 0,0 2 0 0 0,-1 0 0 0 0,1 1 0 0 0,-1 0 0 0 0,0 0 0 0 0,1 1 0 0 0,-1-1 0 0 0,3 1 0 0 0,2 2 0 0 0,4 2 0 0 0,2 3 0 0 0,1 2 0 0 0,1 2 0 0 0,3 1 0 0 0,0 0 0 0 0,3 1 0 0 0,0 0 0 0 0,2-1 0 0 0,2 1 0 0 0,2 0 0 0 0,1-1 0 0 0,0-1 0 0 0,1-1 0 0 0,-1-2 0 0 0,-1-1 0 0 0,-2-1 0 0 0,-1 0 0 0 0,-1-1 0 0 0,0 1 0 0 0,-1-1 0 0 0,0 0 0 0 0,0 1 0 0 0,0-1 0 0 0,0 1 0 0 0,0 0 0 0 0,0-1 0 0 0,0 1 0 0 0,1 0 0 0 0,-1-1 0 0 0,0 1 0 0 0,0-1 0 0 0,1 1 0 0 0,-1 0 0 0 0,0-1 0 0 0,0 1 0 0 0,1 0 0 0 0,-1-1 0 0 0,0 1 0 0 0,2 0 0 0 0,1-1 0 0 0,2 1 0 0 0,4 1 0 0 0,4 1 0 0 0,3 2 0 0 0,3 0 0 0 0,0 2 0 0 0,2 0 0 0 0,-1 1 0 0 0,-3-2 0 0 0,-4-1 0 0 0,-4-2 0 0 0,-4 0 0 0 0,-3-2 0 0 0,-1 0 0 0 0,-1-1 0 0 0,0 1 0 0 0,-1-1 0 0 0,0 0 0 0 0,1 1 0 0 0,0-1 0 0 0,0 1 0 0 0,0-1 0 0 0,1 1 0 0 0,-1 0 0 0 0,0-1 0 0 0,2 1 0 0 0,0 0 0 0 0,3-1 0 0 0,0 1 0 0 0,0 0 0 0 0,0-1 0 0 0,-2 1 0 0 0,-1-1 0 0 0,-1 1 0 0 0,-1 0 0 0 0,1-1 0 0 0,-1 1 0 0 0,0 0 0 0 0,0-1 0 0 0,0 1 0 0 0,0 0 0 0 0,-1-1 0 0 0,-1 1 0 0 0,-2-1 0 0 0,-1 1 0 0 0,-1 0 0 0 0,0-1 0 0 0,-1 1 0 0 0,1 0 0 0 0,-1-1 0 0 0,0 1 0 0 0,1-2 0 0 0,-1-1 0 0 0,1-1 0 0 0,0-2 0 0 0,-1 0 0 0 0,1-2 0 0 0,1-2 0 0 0,0-2 0 0 0,0-3 0 0 0,-1-3 0 0 0,-3-1 0 0 0,-1 0 0 0 0,-1 2 0 0 0,-1 0 0 0 0,-2 1 0 0 0,-2 2 0 0 0,-1-1 0 0 0,-2 2 0 0 0,-1-2 0 0 0,-4-2 0 0 0,-3-3 0 0 0,-3-3 0 0 0,-4-1 0 0 0,-2-1 0 0 0,-2 1 0 0 0,3 4 0 0 0,1 1 0 0 0,3 3 0 0 0,2 3 0 0 0,2 1 0 0 0,0 3 0 0 0,1 1 0 0 0,0 1 0 0 0,1 0 0 0 0,-1 1 0 0 0,0-2 0 0 0,0-1 0 0 0,-2-2 0 0 0,-1-2 0 0 0,-4-2 0 0 0,-4-4 0 0 0,-4-3 0 0 0,-5-3 0 0 0,-3-3 0 0 0,-2-2 0 0 0,-1 0 0 0 0,4 2 0 0 0,3 2 0 0 0,5 2 0 0 0,3 1 0 0 0,2 2 0 0 0,0-1 0 0 0,-3 0 0 0 0,-2-2 0 0 0,-3-1 0 0 0,-1-1 0 0 0,-1-1 0 0 0,-1 0 0 0 0,0 0 0 0 0,2 0 0 0 0,2 0 0 0 0,1 1 0 0 0,4 2 0 0 0,1 1 0 0 0,2 1 0 0 0,2 2 0 0 0,1 3 0 0 0,3 0 0 0 0,2 4 0 0 0,2 2 0 0 0,2 1 0 0 0,2 2 0 0 0,0 1 0 0 0,0 0 0 0 0,1 1 0 0 0,0-1 0 0 0,0 0 0 0 0,-1 1 0 0 0,1-1 0 0 0,-1 0 0 0 0,1 0 0 0 0,-1 0 0 0 0,1 0 0 0 0,-1 0 0 0 0,0 0 0 0 0,-1 0 0 0 0,-1 0 0 0 0,-3 0 0 0 0,-2 0 0 0 0,-3 0 0 0 0,-1 0 0 0 0,-2 0 0 0 0,0 0 0 0 0,0 0 0 0 0,-1 0 0 0 0,1 0 0 0 0,0 0 0 0 0,-1 0 0 0 0,-2 0 0 0 0,-1 0 0 0 0,-1 0 0 0 0,0 0 0 0 0,1 0 0 0 0,2 0 0 0 0,0 0 0 0 0,1 0 0 0 0,2 0 0 0 0,2 0 0 0 0,1 0 0 0 0,2 0 0 0 0,0 0 0 0 0,1 0 0 0 0,0 0 0 0 0,0 0 0 0 0,0 0 0 0 0,0 0 0 0 0,0 0 0 0 0,-1 0 0 0 0,-2 0 0 0 0,-1 0 0 0 0,-2 0 0 0 0,0 0 0 0 0,-2 0 0 0 0,-2 0 0 0 0,-1 0 0 0 0,-2-1 0 0 0,0-1 0 0 0,1 1 0 0 0,1 0 0 0 0,1 0 0 0 0,1 0 0 0 0,1 1 0 0 0,1 0 0 0 0,2 0 0 0 0,0 0 0 0 0,3 0 0 0 0,0 0 0 0 0,2 0 0 0 0,0 0 0 0 0,0 0 0 0 0,0 0 0 0 0,0 0 0 0 0,0 0 0 0 0,0 0 0 0 0,-1 0 0 0 0,1 0 0 0 0,0 0 0 0 0,0 0 0 0 0,-1 0 0 0 0,1 0 0 0 0,0 2 0 0 0,0 0 0 0 0,-1 1 0 0 0,2 1 0 0 0,2 0 0 0 0,0 1 0 0 0,2-1 0 0 0,1 1 0 0 0,0 1 0 0 0,1 0 0 0 0,-1 0 0 0 0,1 0 0 0 0,0 1 0 0 0,-1 0 0 0 0,1-1 0 0 0,-1 1 0 0 0,1-1 0 0 0,-1-2 0 0 0,0-2 0 0 0,1 0 0 0 0,-1-2 0 0 0,0 1 0 0 0,1-2 0 0 0,-1 2 0 0 0,1 0 0 0 0,-1 2 0 0 0,0 0 0 0 0,1 2 0 0 0,-1 1 0 0 0,0 0 0 0 0,1 1 0 0 0,-1 0 0 0 0,0-1 0 0 0,1 1 0 0 0,-1 0 0 0 0,1 0 0 0 0,-1 0 0 0 0,0-1 0 0 0,1 1 0 0 0,-1 0 0 0 0,0-1 0 0 0,1 1 0 0 0,-1-1 0 0 0,1 1 0 0 0,-1 0 0 0 0,0-1 0 0 0,1 1 0 0 0,-1 0 0 0 0,0-1 0 0 0,1 1 0 0 0,-1-1 0 0 0,0 0 0 0 0,1-1 0 0 0,-1-1 0 0 0,1 0 0 0 0,-1-1 0 0 0,0 1 0 0 0,1 0 0 0 0,-1 1 0 0 0,0 0 0 0 0,1 1 0 0 0,-1 1 0 0 0,2-1 0 0 0,1 1 0 0 0,1 0 0 0 0,2 0 0 0 0,0 0 0 0 0,1-1 0 0 0,0 1 0 0 0,0 0 0 0 0,1-1 0 0 0,-1 1 0 0 0,0-1 0 0 0,0 1 0 0 0,1 0 0 0 0,2-1 0 0 0,1 1 0 0 0,0 0 0 0 0,1-1 0 0 0,-1 2 0 0 0,0 1 0 0 0,1 2 0 0 0,0 1 0 0 0,-1 0 0 0 0,1 2 0 0 0,-1-1 0 0 0,0 1 0 0 0,-1-1 0 0 0,0 1 0 0 0,0-1 0 0 0,-1 1 0 0 0,1-1 0 0 0,0-1 0 0 0,-1-1 0 0 0,-1-2 0 0 0,0-1 0 0 0,0-1 0 0 0,-1 0 0 0 0,0-1 0 0 0,0 1 0 0 0,0-1 0 0 0,-1 0 0 0 0,1 1 0 0 0,0-1 0 0 0,0 1 0 0 0,0-1 0 0 0,0 1 0 0 0,0 0 0 0 0,0-1 0 0 0,0 1 0 0 0,1 0 0 0 0,2-1 0 0 0,1 1 0 0 0,1 0 0 0 0,1-1 0 0 0,1 1 0 0 0,0-1 0 0 0,0 1 0 0 0,-1 0 0 0 0,0-1 0 0 0,0 1 0 0 0,-1 0 0 0 0,0-1 0 0 0,1 1 0 0 0,0 0 0 0 0,1-1 0 0 0,-1 1 0 0 0,1-1 0 0 0,-1 1 0 0 0,1 0 0 0 0,0-1 0 0 0,0 1 0 0 0,-1 0 0 0 0,1-1 0 0 0,0 1 0 0 0,-1 0 0 0 0,1-1 0 0 0,-1 1 0 0 0,1-1 0 0 0,0 1 0 0 0,-1 0 0 0 0,1-1 0 0 0,0 0 0 0 0,-1-2 0 0 0,1-2 0 0 0,-1 0 0 0 0,1-2 0 0 0,0 0 0 0 0,-1 0 0 0 0,1 0 0 0 0,0 0 0 0 0,0 1 0 0 0,3 1 0 0 0,0 2 0 0 0,2 1 0 0 0,1 1 0 0 0,0 1 0 0 0,0 0 0 0 0,2-1 0 0 0,1 1 0 0 0,2 0 0 0 0,1 0 0 0 0,0 0 0 0 0,1 0 0 0 0,0-1 0 0 0,0 1 0 0 0,0-1 0 0 0,2 1 0 0 0,0 0 0 0 0,1-1 0 0 0,1 1 0 0 0,-1 0 0 0 0,0-1 0 0 0,-1 1 0 0 0,-1-1 0 0 0,-1 1 0 0 0,0 0 0 0 0,0-1 0 0 0,-1 1 0 0 0,-2 0 0 0 0,-1-1 0 0 0,-3 1 0 0 0,-2 0 0 0 0,-1-1 0 0 0,-3 1 0 0 0,1-1 0 0 0,3 0 0 0 0,2-2 0 0 0,2-1 0 0 0,2-2 0 0 0,2 0 0 0 0,1-1 0 0 0,0-1 0 0 0,0 1 0 0 0,-3 0 0 0 0,0 0 0 0 0,-2-1 0 0 0,-1 1 0 0 0,-1 0 0 0 0,1 0 0 0 0,2 0 0 0 0,1 0 0 0 0,1 0 0 0 0,1 0 0 0 0,1 0 0 0 0,0 0 0 0 0,0 0 0 0 0,0 0 0 0 0,1 0 0 0 0,-1 0 0 0 0,0 0 0 0 0,-1 0 0 0 0,-2 0 0 0 0,-1 0 0 0 0,-1 0 0 0 0,3-1 0 0 0,2-1 0 0 0,2-3 0 0 0,3 0 0 0 0,-1 0 0 0 0,0 1 0 0 0,-1 1 0 0 0,-2-2 0 0 0,0 0 0 0 0,-1 0 0 0 0,-3-1 0 0 0,-1-1 0 0 0,-2 1 0 0 0,-1 0 0 0 0,-3 2 0 0 0,-1 1 0 0 0,0 2 0 0 0,1 0 0 0 0,0 1 0 0 0,0 0 0 0 0,1 0 0 0 0,1 1 0 0 0,0-1 0 0 0,0 0 0 0 0,1 0 0 0 0,0 0 0 0 0,1 0 0 0 0,-1 0 0 0 0,0 0 0 0 0,1 0 0 0 0,-1 0 0 0 0,-1 0 0 0 0,-1 0 0 0 0,-2 0 0 0 0,-1 0 0 0 0,-1 0 0 0 0,0 0 0 0 0,0 0 0 0 0,-1 0 0 0 0,0 0 0 0 0,1 0 0 0 0,-1 0 0 0 0,1 0 0 0 0,-1 0 0 0 0,2 0 0 0 0,0 0 0 0 0,1 0 0 0 0,1 0 0 0 0,-2 0 0 0 0,1 0 0 0 0,-1 0 0 0 0,-1 0 0 0 0,0 0 0 0 0,-1 0 0 0 0,1 0 0 0 0,-1 0 0 0 0,1 0 0 0 0,0 0 0 0 0,-1 0 0 0 0,1 0 0 0 0,-1 0 0 0 0,1 0 0 0 0,0 0 0 0 0,-1 0 0 0 0,1 0 0 0 0,-1 0 0 0 0,1 0 0 0 0,0 0 0 0 0,-1 0 0 0 0,1 0 0 0 0,0 0 0 0 0,-1 0 0 0 0,1-1 0 0 0,-2-1 0 0 0,-1-2 0 0 0,-1-2 0 0 0,-2 0 0 0 0,0 0 0 0 0,-2-1 0 0 0,-2 0 0 0 0,-1 0 0 0 0,-2 0 0 0 0,0 0 0 0 0,-1 1 0 0 0,-1-1 0 0 0,-1 0 0 0 0,-2 1 0 0 0,-1-1 0 0 0,-1 0 0 0 0,-1 1 0 0 0,1 0 0 0 0,-1 2 0 0 0,1 2 0 0 0,-1 0 0 0 0,1 2 0 0 0,0 0 0 0 0,-1 0 0 0 0,1 0 0 0 0,-1-1 0 0 0,-2-1 0 0 0,-2-1 0 0 0,0 1 0 0 0,-1 0 0 0 0,-1 0 0 0 0,0 2 0 0 0,0-1 0 0 0,0 1 0 0 0,3 0 0 0 0,1 0 0 0 0,1 0 0 0 0,1 1 0 0 0,1-1 0 0 0,-1 0 0 0 0,-1 0 0 0 0,0 0 0 0 0,-2 0 0 0 0,0 0 0 0 0,1 0 0 0 0,-1 0 0 0 0,1 0 0 0 0,-1 0 0 0 0,0-1 0 0 0,-1-2 0 0 0,-1-1 0 0 0,0-1 0 0 0,-1-1 0 0 0,0-1 0 0 0,0 0 0 0 0,0 0 0 0 0,0 0 0 0 0,0-1 0 0 0,0-1 0 0 0,0-2 0 0 0,0-1 0 0 0,0 0 0 0 0,0-2 0 0 0,0 1 0 0 0,0-1 0 0 0,0 1 0 0 0,1-1 0 0 0,-1 1 0 0 0,0 0 0 0 0,0-1 0 0 0,0 1 0 0 0,0 0 0 0 0,0-1 0 0 0,0 1 0 0 0,1 1 0 0 0,2 1 0 0 0,1 2 0 0 0,3 1 0 0 0,2 1 0 0 0,1 0 0 0 0,2 1 0 0 0,0-1 0 0 0,-1 1 0 0 0,-1 0 0 0 0,-3-2 0 0 0,-1-1 0 0 0,-3-2 0 0 0,-2 0 0 0 0,0-2 0 0 0,-1 0 0 0 0,-1-1 0 0 0,1 1 0 0 0,0-1 0 0 0,0 1 0 0 0,-1 0 0 0 0,1 3 0 0 0,0 0 0 0 0,0 2 0 0 0,1 1 0 0 0,0 0 0 0 0,2 1 0 0 0,1-1 0 0 0,1 2 0 0 0,1 2 0 0 0,1 0 0 0 0,0 2 0 0 0,0 0 0 0 0,0 1 0 0 0,0 0 0 0 0,1 1 0 0 0,1-1 0 0 0,2 0 0 0 0,1 0 0 0 0,1 0 0 0 0,0 1 0 0 0,1-1 0 0 0,-1 0 0 0 0,1 0 0 0 0,0 0 0 0 0,-1 0 0 0 0,1-1 0 0 0,-1 3 0 0 0,0 0 0 0 0,1 2 0 0 0,-1 2 0 0 0,1 0 0 0 0,-1 0 0 0 0,0 1 0 0 0,1 0 0 0 0,-1 0 0 0 0,0 0 0 0 0,1-1 0 0 0,-1 1 0 0 0,0 0 0 0 0,1 0 0 0 0,-1-1 0 0 0,1 1 0 0 0,-1-1 0 0 0,0 1 0 0 0,2 0 0 0 0,1-1 0 0 0,1 1 0 0 0,2 0 0 0 0,0-1 0 0 0,1 1 0 0 0,0-1 0 0 0,1 1 0 0 0,-1 0 0 0 0,0-1 0 0 0,0 1 0 0 0,0 0 0 0 0,0-1 0 0 0,1 1 0 0 0,-1-1 0 0 0,0 1 0 0 0,0 0 0 0 0,-1-1 0 0 0,1 1 0 0 0,0 0 0 0 0,0-1 0 0 0,0 1 0 0 0,0 0 0 0 0,0-1 0 0 0,0 1 0 0 0,0-1 0 0 0,0 1 0 0 0,0 0 0 0 0,0-1 0 0 0,0 1 0 0 0,0 0 0 0 0,0-1 0 0 0,0 1 0 0 0,0-1 0 0 0,0 1 0 0 0,0 0 0 0 0,0-1 0 0 0,0 1 0 0 0,2 0 0 0 0,0-1 0 0 0,2 1 0 0 0,3 0 0 0 0,1-1 0 0 0,3 1 0 0 0,2-1 0 0 0,3 1 0 0 0,1 0 0 0 0,2-1 0 0 0,1 1 0 0 0,0 0 0 0 0,0-2 0 0 0,1-1 0 0 0,-1-1 0 0 0,0-2 0 0 0,0 0 0 0 0,0-1 0 0 0,-1 0 0 0 0,-2-1 0 0 0,-1 1 0 0 0,-1 0 0 0 0,-1 0 0 0 0,-1 0 0 0 0,0-1 0 0 0,0 1 0 0 0,0 0 0 0 0,0 0 0 0 0,0 0 0 0 0,0 0 0 0 0,-1 0 0 0 0,-1 0 0 0 0,-2 0 0 0 0,-1 0 0 0 0,0 0 0 0 0,-1 0 0 0 0,3 0 0 0 0,0 0 0 0 0,1 0 0 0 0,2 0 0 0 0,0 0 0 0 0,0 0 0 0 0,1 0 0 0 0,-1 0 0 0 0,1 0 0 0 0,-1 0 0 0 0,1 0 0 0 0,-1 0 0 0 0,0 0 0 0 0,2-1 0 0 0,1-1 0 0 0,1-2 0 0 0,1-2 0 0 0,2 2 0 0 0,-1 0 0 0 0,1 1 0 0 0,0 1 0 0 0,-3 1 0 0 0,-1 1 0 0 0,-1 0 0 0 0,-1 0 0 0 0,-1 0 0 0 0,-1 1 0 0 0,-1-1 0 0 0,-2 0 0 0 0,-2 0 0 0 0,1 0 0 0 0,-2 0 0 0 0,0 0 0 0 0,1 0 0 0 0,-1 0 0 0 0,1 0 0 0 0,-1 0 0 0 0,1 0 0 0 0,-1 0 0 0 0,1 0 0 0 0,-1 0 0 0 0,1 0 0 0 0,0 0 0 0 0,-1 0 0 0 0,1 0 0 0 0,0 0 0 0 0,-1 0 0 0 0,1 0 0 0 0,-1 0 0 0 0,1 0 0 0 0,0 0 0 0 0,-1 0 0 0 0,1 0 0 0 0,0 0 0 0 0,-1 0 0 0 0,1 0 0 0 0,0 0 0 0 0,0 0 0 0 0,4-1 0 0 0,2-3 0 0 0,4-4 0 0 0,4-4 0 0 0,1-4 0 0 0,-1-4 0 0 0,-2-4 0 0 0,-5 0 0 0 0,-5 1 0 0 0,-4 3 0 0 0,-2 5 0 0 0,-2 3 0 0 0,-2 2 0 0 0,0 3 0 0 0,0 0 0 0 0,-1 2 0 0 0,-1 2 0 0 0,-1 1 0 0 0,-2 1 0 0 0,0 1 0 0 0,0 0 0 0 0,-1 1 0 0 0,0-1 0 0 0,0 0 0 0 0,0 1 0 0 0,0-1 0 0 0,1 0 0 0 0,-1 0 0 0 0,0 0 0 0 0,1 0 0 0 0,-1 0 0 0 0,0 0 0 0 0,1 0 0 0 0,-1 0 0 0 0,-1 0 0 0 0,-1 0 0 0 0,-2 1 0 0 0,0 1 0 0 0,-2 1 0 0 0,0 0 0 0 0,-1-1 0 0 0,1-1 0 0 0,-1 0 0 0 0,1-1 0 0 0,-1 1 0 0 0,1-1 0 0 0,-2-1 0 0 0,-2 1 0 0 0,-3-1 0 0 0,-2-2 0 0 0,-5-1 0 0 0,-4-2 0 0 0,-2-3 0 0 0,-2-1 0 0 0,1-1 0 0 0,1-1 0 0 0,4 0 0 0 0,3 1 0 0 0,2 1 0 0 0,4 0 0 0 0,2 2 0 0 0,2 1 0 0 0,2 0 0 0 0,1 1 0 0 0,0-1 0 0 0,0 1 0 0 0,1-1 0 0 0,-1 1 0 0 0,0-1 0 0 0,0 1 0 0 0,0-1 0 0 0,-1 1 0 0 0,1-1 0 0 0,0 0 0 0 0,0 1 0 0 0,-1-1 0 0 0,1 0 0 0 0,0 0 0 0 0,-1-2 0 0 0,1 1 0 0 0,0 1 0 0 0,0-1 0 0 0,-1 1 0 0 0,1 0 0 0 0,1 0 0 0 0,1 1 0 0 0,2-1 0 0 0,1 1 0 0 0,1-1 0 0 0,0 2 0 0 0,1 1 0 0 0,-1 1 0 0 0,1 2 0 0 0,0 0 0 0 0,-1 1 0 0 0,1 0 0 0 0,-1 0 0 0 0,0 1 0 0 0,1-1 0 0 0,-1 0 0 0 0,1 0 0 0 0,-1 0 0 0 0,0 0 0 0 0,1 0 0 0 0,-1 0 0 0 0,0 0 0 0 0,1 0 0 0 0,-1 0 0 0 0,0 0 0 0 0,1 0 0 0 0,-1 0 0 0 0,1 0 0 0 0,-2 0 0 0 0,-1 0 0 0 0,-2 0 0 0 0,-1 0 0 0 0,-1 0 0 0 0,0 1 0 0 0,0 2 0 0 0,-1 1 0 0 0,1 1 0 0 0,-1 1 0 0 0,1 1 0 0 0,-1 0 0 0 0,1 0 0 0 0,1 0 0 0 0,1-1 0 0 0,2 1 0 0 0,1 0 0 0 0,1 0 0 0 0,0-1 0 0 0,1 1 0 0 0,-1 0 0 0 0,1-1 0 0 0,1 1 0 0 0,1-1 0 0 0,1 1 0 0 0,2 0 0 0 0,0-1 0 0 0,1 1 0 0 0,0 0 0 0 0,1-1 0 0 0,-1 2 0 0 0,0 1 0 0 0,2 2 0 0 0,0 1 0 0 0,2 0 0 0 0,2 2 0 0 0,0-1 0 0 0,0 1 0 0 0,1-1 0 0 0,0 1 0 0 0,0-1 0 0 0,0 0 0 0 0,-1 0 0 0 0,1-3 0 0 0,0 0 0 0 0,0-2 0 0 0,-1-1 0 0 0,1 0 0 0 0,-1-1 0 0 0,2 0 0 0 0,1 1 0 0 0,2-1 0 0 0,1 0 0 0 0,1 1 0 0 0,0 0 0 0 0,1-1 0 0 0,4 1 0 0 0,2-2 0 0 0,3-1 0 0 0,3-1 0 0 0,2-2 0 0 0,3 0 0 0 0,0-1 0 0 0,-2 0 0 0 0,-4 0 0 0 0,-6-1 0 0 0,-4 1 0 0 0,-5 0 0 0 0,-2 0 0 0 0,-1 0 0 0 0,-1 0 0 0 0,-1 0 0 0 0,1 0 0 0 0,0 0 0 0 0,0 0 0 0 0,0 0 0 0 0,0 0 0 0 0,1 0 0 0 0,0 0 0 0 0,-1 0 0 0 0,1 0 0 0 0,0 0 0 0 0,-1-1 0 0 0,1-2 0 0 0,0-1 0 0 0,-1-1 0 0 0,1-1 0 0 0,0 0 0 0 0,-1 2 0 0 0,1 1 0 0 0,-1 2 0 0 0,1 0 0 0 0,0 0 0 0 0,-1 0 0 0 0,1 0 0 0 0,0 0 0 0 0,-1-1 0 0 0,1-1 0 0 0,0-2 0 0 0,-1 0 0 0 0,1-1 0 0 0,-1-1 0 0 0,1 0 0 0 0,0 0 0 0 0,-1 1 0 0 0,1-1 0 0 0,0 0 0 0 0,-1 0 0 0 0,1 1 0 0 0,-1-1 0 0 0,0 0 0 0 0,-1 1 0 0 0,-1-1 0 0 0,-1 0 0 0 0,0 1 0 0 0,-1-1 0 0 0,1 1 0 0 0,0-1 0 0 0,0 0 0 0 0,0 1 0 0 0,-1-1 0 0 0,0 0 0 0 0,-1 1 0 0 0,-1-1 0 0 0,0 0 0 0 0,0 1 0 0 0,0-1 0 0 0,0 1 0 0 0,0-1 0 0 0,0 0 0 0 0,0 1 0 0 0,0-1 0 0 0,0 0 0 0 0,0 1 0 0 0,0-1 0 0 0,0 1 0 0 0,0-1 0 0 0,0 0 0 0 0,0 1 0 0 0,0-1 0 0 0,0 0 0 0 0,0 1 0 0 0,0-1 0 0 0,0 0 0 0 0,0 1 0 0 0,0-1 0 0 0,0 1 0 0 0,0-1 0 0 0,0 0 0 0 0,0 1 0 0 0,0-1 0 0 0,0 0 0 0 0,0 1 0 0 0,0-1 0 0 0,0 1 0 0 0,0-1 0 0 0,0 0 0 0 0,0 1 0 0 0,0-1 0 0 0,0 0 0 0 0,0 1 0 0 0,0-1 0 0 0,0 0 0 0 0,0 1 0 0 0,0-1 0 0 0,0 1 0 0 0,0-1 0 0 0,0 0 0 0 0,0 1 0 0 0,0-1 0 0 0,0 0 0 0 0,0 1 0 0 0,0-1 0 0 0,0 0 0 0 0,0 1 0 0 0,0 0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74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8768 4716 16383 0 0,'1'1'0'0'0,"2"1"0"0"0,1 2 0 0 0,1 2 0 0 0,1 0 0 0 0,1 0 0 0 0,0 1 0 0 0,0 0 0 0 0,0 0 0 0 0,-1 0 0 0 0,1-1 0 0 0,0 1 0 0 0,0 0 0 0 0,-1 0 0 0 0,1-1 0 0 0,0 1 0 0 0,-1-1 0 0 0,1 1 0 0 0,1 0 0 0 0,2-1 0 0 0,4 1 0 0 0,5 0 0 0 0,3-1 0 0 0,2 1 0 0 0,2-1 0 0 0,1 1 0 0 0,-1 0 0 0 0,-1-1 0 0 0,-3 1 0 0 0,-4 0 0 0 0,-4-1 0 0 0,-3 1 0 0 0,-1 0 0 0 0,1-1 0 0 0,2 1 0 0 0,2-1 0 0 0,2 0 0 0 0,2-2 0 0 0,0-1 0 0 0,1-2 0 0 0,-1 0 0 0 0,-1-1 0 0 0,-3-1 0 0 0,-3 1 0 0 0,-2 1 0 0 0,-1 0 0 0 0,-2 2 0 0 0,-1 0 0 0 0,0 1 0 0 0,0 0 0 0 0,1 0 0 0 0,-1 0 0 0 0,0 1 0 0 0,1-1 0 0 0,-1 0 0 0 0,1 1 0 0 0,0-1 0 0 0,-1 0 0 0 0,1 1 0 0 0,0 0 0 0 0,-1 1 0 0 0,1 0 0 0 0,-1 1 0 0 0,1-1 0 0 0,0 1 0 0 0,-1 0 0 0 0,1 0 0 0 0,0-1 0 0 0,-1 1 0 0 0,1 0 0 0 0,-1-1 0 0 0,1 1 0 0 0,0 0 0 0 0,-1-1 0 0 0,2 1 0 0 0,1 0 0 0 0,1-1 0 0 0,-1 1 0 0 0,0-1 0 0 0,-1 1 0 0 0,-1 0 0 0 0,0-1 0 0 0,0 1 0 0 0,-1 0 0 0 0,1-1 0 0 0,0 1 0 0 0,-1-1 0 0 0,1 1 0 0 0,-1 0 0 0 0,1-1 0 0 0,-1 1 0 0 0,1 0 0 0 0,0-2 0 0 0,-1-1 0 0 0,1-1 0 0 0,0-2 0 0 0,0 0 0 0 0,1-1 0 0 0,0 0 0 0 0,1-1 0 0 0,1 1 0 0 0,2 0 0 0 0,0 0 0 0 0,1 0 0 0 0,0-1 0 0 0,0 1 0 0 0,2 0 0 0 0,2 0 0 0 0,3 0 0 0 0,3 0 0 0 0,1 0 0 0 0,2 1 0 0 0,1-1 0 0 0,-1 0 0 0 0,-2 0 0 0 0,-2 0 0 0 0,-3 0 0 0 0,-2 0 0 0 0,-2 0 0 0 0,-1 0 0 0 0,-2 1 0 0 0,-2 0 0 0 0,-2 2 0 0 0,0-1 0 0 0,-1 2 0 0 0,-1-1 0 0 0,1 1 0 0 0,-1-1 0 0 0,0-1 0 0 0,1 1 0 0 0,-1 0 0 0 0,1 0 0 0 0,-1 0 0 0 0,1 0 0 0 0,0 1 0 0 0,-1 0 0 0 0,1 0 0 0 0,-1 1 0 0 0,1 0 0 0 0,0 1 0 0 0,0 0 0 0 0,2 1 0 0 0,0 0 0 0 0,1-1 0 0 0,2 1 0 0 0,1 0 0 0 0,3 0 0 0 0,1-1 0 0 0,3 1 0 0 0,2 0 0 0 0,2-1 0 0 0,0 1 0 0 0,0-1 0 0 0,-1 1 0 0 0,-1 0 0 0 0,-1-1 0 0 0,-1 1 0 0 0,-1 0 0 0 0,-2-1 0 0 0,-1 1 0 0 0,-2-1 0 0 0,0 1 0 0 0,-1 0 0 0 0,0-1 0 0 0,-1 1 0 0 0,-2 0 0 0 0,-1-1 0 0 0,-1 1 0 0 0,-1 0 0 0 0,0-1 0 0 0,-1 1 0 0 0,1-1 0 0 0,0 1 0 0 0,3 0 0 0 0,5-1 0 0 0,4 1 0 0 0,6 0 0 0 0,5-1 0 0 0,7 2 0 0 0,4 1 0 0 0,0 1 0 0 0,-4-1 0 0 0,-6 0 0 0 0,-6-1 0 0 0,-8-1 0 0 0,-4 0 0 0 0,-4 0 0 0 0,-3-1 0 0 0,0 1 0 0 0,-1-1 0 0 0,0 1 0 0 0,1-1 0 0 0,0 1 0 0 0,0 0 0 0 0,0-1 0 0 0,1 1 0 0 0,0 0 0 0 0,-1-1 0 0 0,1 1 0 0 0,0-1 0 0 0,-1 1 0 0 0,1 0 0 0 0,0-1 0 0 0,-1 1 0 0 0,1 0 0 0 0,-1-1 0 0 0,1 1 0 0 0,0-1 0 0 0,-1 1 0 0 0,1 0 0 0 0,1-1 0 0 0,2 2 0 0 0,3 1 0 0 0,3 2 0 0 0,2 1 0 0 0,1 1 0 0 0,3 0 0 0 0,1 0 0 0 0,1 1 0 0 0,2-1 0 0 0,0 1 0 0 0,1-1 0 0 0,0 1 0 0 0,0-1 0 0 0,-2 0 0 0 0,-1 1 0 0 0,0-1 0 0 0,0 0 0 0 0,2 1 0 0 0,4 2 0 0 0,5 2 0 0 0,5 0 0 0 0,0 0 0 0 0,-2-1 0 0 0,-6-2 0 0 0,-7-2 0 0 0,-7-3 0 0 0,-5-2 0 0 0,-4-1 0 0 0,-2 0 0 0 0,-1-1 0 0 0,-1 0 0 0 0,0 0 0 0 0,1 1 0 0 0,0-1 0 0 0,0 1 0 0 0,0-1 0 0 0,1 0 0 0 0,-1-2 0 0 0,1-2 0 0 0,0 0 0 0 0,-1-2 0 0 0,1 0 0 0 0,0 0 0 0 0,-1 0 0 0 0,1 0 0 0 0,0-1 0 0 0,-1 1 0 0 0,1-1 0 0 0,-1-2 0 0 0,1-2 0 0 0,0-5 0 0 0,-2-6 0 0 0,-1-8 0 0 0,-2-8 0 0 0,-5-9 0 0 0,-3-8 0 0 0,-3-6 0 0 0,-1-2 0 0 0,-1 1 0 0 0,2 2 0 0 0,0 6 0 0 0,1 7 0 0 0,1 8 0 0 0,0 9 0 0 0,1 7 0 0 0,2 6 0 0 0,2 3 0 0 0,1 2 0 0 0,0 1 0 0 0,1 0 0 0 0,1 0 0 0 0,-1-1 0 0 0,0 0 0 0 0,0 0 0 0 0,1 0 0 0 0,-1-1 0 0 0,0 1 0 0 0,0-1 0 0 0,0 0 0 0 0,0 1 0 0 0,0-1 0 0 0,0 0 0 0 0,0 1 0 0 0,0-1 0 0 0,2 2 0 0 0,1 0 0 0 0,5-1 0 0 0,6-4 0 0 0,6-3 0 0 0,4-1 0 0 0,0-1 0 0 0,-1 1 0 0 0,-3 3 0 0 0,-5 3 0 0 0,-2 2 0 0 0,-4 3 0 0 0,-1-1 0 0 0,-1 0 0 0 0,3-2 0 0 0,5-7 0 0 0,3-4 0 0 0,1-2 0 0 0,0-1 0 0 0,-3 3 0 0 0,-3 2 0 0 0,-2 3 0 0 0,-2 2 0 0 0,-2 3 0 0 0,0 0 0 0 0,-1 0 0 0 0,0 1 0 0 0,1 0 0 0 0,-1 0 0 0 0,-1 0 0 0 0,-1-1 0 0 0,-2 1 0 0 0,0-1 0 0 0,-2 1 0 0 0,0-1 0 0 0,0 0 0 0 0,0 1 0 0 0,0-1 0 0 0,-1 0 0 0 0,1 1 0 0 0,0-1 0 0 0,0 1 0 0 0,0-1 0 0 0,0 0 0 0 0,0 1 0 0 0,0-2 0 0 0,0-1 0 0 0,0-2 0 0 0,-1-1 0 0 0,-2-1 0 0 0,-1 0 0 0 0,-1 1 0 0 0,-1 1 0 0 0,-1 2 0 0 0,1 1 0 0 0,-1 4 0 0 0,0 1 0 0 0,0 1 0 0 0,0 1 0 0 0,0-1 0 0 0,-2-3 0 0 0,-4-4 0 0 0,-4-2 0 0 0,-4-2 0 0 0,-4-1 0 0 0,-2 0 0 0 0,0 1 0 0 0,2 2 0 0 0,3 2 0 0 0,4 3 0 0 0,2 3 0 0 0,1 1 0 0 0,2 2 0 0 0,1 0 0 0 0,2 1 0 0 0,1-1 0 0 0,2 1 0 0 0,0-1 0 0 0,1 0 0 0 0,-1 1 0 0 0,1-1 0 0 0,0 0 0 0 0,-1 0 0 0 0,1 0 0 0 0,-1 0 0 0 0,1 0 0 0 0,-1 0 0 0 0,0 0 0 0 0,1 0 0 0 0,-1 0 0 0 0,0 0 0 0 0,1 0 0 0 0,-1 0 0 0 0,0 0 0 0 0,1 0 0 0 0,-1 0 0 0 0,1 0 0 0 0,-1 0 0 0 0,0 0 0 0 0,1-2 0 0 0,0 0 0 0 0,1-2 0 0 0,0-2 0 0 0,-1-1 0 0 0,1-2 0 0 0,-2-2 0 0 0,1-1 0 0 0,1 0 0 0 0,1 2 0 0 0,0 0 0 0 0,0 0 0 0 0,-1-1 0 0 0,-1-5 0 0 0,-4-11 0 0 0,-5-17 0 0 0,-8-15 0 0 0,-7-13 0 0 0,-5-6 0 0 0,-2 5 0 0 0,3 9 0 0 0,5 12 0 0 0,5 14 0 0 0,5 11 0 0 0,4 9 0 0 0,2 6 0 0 0,-1 0 0 0 0,-4-3 0 0 0,-5-5 0 0 0,-2-4 0 0 0,-1 0 0 0 0,2 3 0 0 0,3 2 0 0 0,3 6 0 0 0,5 3 0 0 0,2 3 0 0 0,3 3 0 0 0,1 1 0 0 0,0 1 0 0 0,2 1 0 0 0,-1 1 0 0 0,0 0 0 0 0,0 1 0 0 0,-1-1 0 0 0,1 0 0 0 0,-1 0 0 0 0,-1-1 0 0 0,-2-1 0 0 0,-4-3 0 0 0,-6-2 0 0 0,-5-1 0 0 0,-3 2 0 0 0,-1 1 0 0 0,1 1 0 0 0,4 4 0 0 0,2 1 0 0 0,4 3 0 0 0,3 1 0 0 0,2 3 0 0 0,2 1 0 0 0,3 2 0 0 0,1 2 0 0 0,3 0 0 0 0,2 2 0 0 0,2 1 0 0 0,3 2 0 0 0,2-1 0 0 0,4 0 0 0 0,1-1 0 0 0,2-1 0 0 0,2-1 0 0 0,-1 0 0 0 0,1-1 0 0 0,0-1 0 0 0,0-1 0 0 0,0-2 0 0 0,4-1 0 0 0,4-1 0 0 0,6-1 0 0 0,4 1 0 0 0,5-1 0 0 0,1 0 0 0 0,0 1 0 0 0,-4-2 0 0 0,-5-1 0 0 0,-5-1 0 0 0,-5-2 0 0 0,-4 0 0 0 0,-4-1 0 0 0,-2 0 0 0 0,-2-1 0 0 0,1 1 0 0 0,0-1 0 0 0,2-3 0 0 0,2-4 0 0 0,3-6 0 0 0,0-7 0 0 0,0-4 0 0 0,-3 0 0 0 0,-4 2 0 0 0,-3 3 0 0 0,-3 2 0 0 0,-4 2 0 0 0,-3 2 0 0 0,-5 2 0 0 0,-6 2 0 0 0,-9 6 0 0 0,-14 8 0 0 0,-19 8 0 0 0,-17 8 0 0 0,-10 7 0 0 0,-1 1 0 0 0,5-1 0 0 0,9-3 0 0 0,10-5 0 0 0,11-4 0 0 0,9-4 0 0 0,9-3 0 0 0,7-4 0 0 0,6-2 0 0 0,5-1 0 0 0,4-2 0 0 0,3 1 0 0 0,2-1 0 0 0,0 0 0 0 0,1 1 0 0 0,-2 0 0 0 0,-2-1 0 0 0,-4 1 0 0 0,-5 0 0 0 0,-6-1 0 0 0,-6-1 0 0 0,-5-3 0 0 0,-6 0 0 0 0,-2-1 0 0 0,-3 0 0 0 0,-1-1 0 0 0,-2 0 0 0 0,-1 0 0 0 0,-2 0 0 0 0,0 2 0 0 0,-1 0 0 0 0,0 3 0 0 0,1 0 0 0 0,2 2 0 0 0,6 0 0 0 0,6 0 0 0 0,7 0 0 0 0,5 0 0 0 0,3 1 0 0 0,3-1 0 0 0,1 0 0 0 0,0 0 0 0 0,1 0 0 0 0,-1 1 0 0 0,1 1 0 0 0,1-1 0 0 0,2 0 0 0 0,0 0 0 0 0,1 0 0 0 0,2 0 0 0 0,1 1 0 0 0,2 0 0 0 0,2 2 0 0 0,0 1 0 0 0,0 0 0 0 0,0 2 0 0 0,-2-1 0 0 0,-2 2 0 0 0,0 2 0 0 0,-2 2 0 0 0,1 2 0 0 0,2 4 0 0 0,0 3 0 0 0,2 3 0 0 0,1 1 0 0 0,3 2 0 0 0,3 0 0 0 0,2 0 0 0 0,3 0 0 0 0,1 0 0 0 0,2-1 0 0 0,-1-3 0 0 0,2-3 0 0 0,-1-3 0 0 0,0-2 0 0 0,0-1 0 0 0,1-1 0 0 0,1 0 0 0 0,2 0 0 0 0,1 0 0 0 0,1-1 0 0 0,0 1 0 0 0,0 1 0 0 0,0-1 0 0 0,-3-1 0 0 0,0-2 0 0 0,-2 0 0 0 0,-1-2 0 0 0,0-1 0 0 0,0 0 0 0 0,-1-2 0 0 0,0-1 0 0 0,1-2 0 0 0,-1-1 0 0 0,1 0 0 0 0,-1-1 0 0 0,1-1 0 0 0,0 1 0 0 0,-1 0 0 0 0,1 0 0 0 0,-1-2 0 0 0,1 0 0 0 0,0-3 0 0 0,-1 0 0 0 0,1-1 0 0 0,0 0 0 0 0,-1-1 0 0 0,1 0 0 0 0,-2 0 0 0 0,-1 0 0 0 0,0-1 0 0 0,0-2 0 0 0,1-6 0 0 0,0-6 0 0 0,0-8 0 0 0,-3-6 0 0 0,-2-6 0 0 0,-2-1 0 0 0,-3 0 0 0 0,-1 4 0 0 0,0 7 0 0 0,-1 6 0 0 0,0 6 0 0 0,-1 3 0 0 0,1 3 0 0 0,0 3 0 0 0,1 1 0 0 0,-1 2 0 0 0,0 1 0 0 0,1 1 0 0 0,-2 0 0 0 0,-1 0 0 0 0,-2 0 0 0 0,-1-2 0 0 0,-2 0 0 0 0,-1 0 0 0 0,-3 1 0 0 0,-1-1 0 0 0,-1 1 0 0 0,-3 0 0 0 0,-3 0 0 0 0,-2 2 0 0 0,-2 1 0 0 0,-2 1 0 0 0,1 3 0 0 0,3 2 0 0 0,3 2 0 0 0,2 3 0 0 0,5 2 0 0 0,1 2 0 0 0,3 1 0 0 0,1 1 0 0 0,3 0 0 0 0,2 1 0 0 0,0 0 0 0 0,1 0 0 0 0,1-1 0 0 0,0 1 0 0 0,0-1 0 0 0,-1 0 0 0 0,1 1 0 0 0,0-2 0 0 0,-1-1 0 0 0,0 0 0 0 0,1 0 0 0 0,-1-1 0 0 0,1 0 0 0 0,-1-1 0 0 0,0 0 0 0 0,1-1 0 0 0,-1 0 0 0 0,0-1 0 0 0,1 0 0 0 0,-1-1 0 0 0,0 1 0 0 0,1-1 0 0 0,-1 1 0 0 0,1-1 0 0 0,-1 1 0 0 0,-1-1 0 0 0,-1 1 0 0 0,-3 0 0 0 0,-2-1 0 0 0,-3 1 0 0 0,-3-1 0 0 0,-2 1 0 0 0,-2 0 0 0 0,-1-1 0 0 0,-1 1 0 0 0,2 0 0 0 0,0-1 0 0 0,0 1 0 0 0,1 0 0 0 0,0-1 0 0 0,1 1 0 0 0,0-1 0 0 0,3 1 0 0 0,1 0 0 0 0,2-1 0 0 0,2 1 0 0 0,0 0 0 0 0,1-1 0 0 0,0 1 0 0 0,0-1 0 0 0,0 1 0 0 0,1 0 0 0 0,2-1 0 0 0,1 1 0 0 0,1 1 0 0 0,0 1 0 0 0,2 2 0 0 0,-1 1 0 0 0,1-1 0 0 0,0 1 0 0 0,-1 0 0 0 0,1 0 0 0 0,-1 1 0 0 0,1 0 0 0 0,0 0 0 0 0,2 0 0 0 0,2 1 0 0 0,0-1 0 0 0,1-1 0 0 0,1-1 0 0 0,1-1 0 0 0,-1 1 0 0 0,0 0 0 0 0,0 1 0 0 0,1 1 0 0 0,-1 0 0 0 0,0 0 0 0 0,0 0 0 0 0,0 0 0 0 0,1 1 0 0 0,1-1 0 0 0,3 1 0 0 0,0-1 0 0 0,1 0 0 0 0,0 0 0 0 0,1 1 0 0 0,0-1 0 0 0,0 0 0 0 0,0 1 0 0 0,0-1 0 0 0,-1 0 0 0 0,1 0 0 0 0,0 1 0 0 0,-1-1 0 0 0,1 0 0 0 0,0 0 0 0 0,-1 1 0 0 0,1-1 0 0 0,-2-1 0 0 0,-1-1 0 0 0,-1-2 0 0 0,-2-1 0 0 0,0-1 0 0 0,-1 0 0 0 0,0-1 0 0 0,0 1 0 0 0,-1-1 0 0 0,1 0 0 0 0,0 1 0 0 0,0-1 0 0 0,0 1 0 0 0,-1 0 0 0 0,-2-1 0 0 0,-1 1 0 0 0,-1-1 0 0 0,-1 1 0 0 0,-1 0 0 0 0,-1-1 0 0 0,-1 1 0 0 0,-2 0 0 0 0,-3-1 0 0 0,-1 1 0 0 0,-2 0 0 0 0,-2-1 0 0 0,-1 1 0 0 0,0-1 0 0 0,-1 1 0 0 0,-2 0 0 0 0,-2-1 0 0 0,0 1 0 0 0,-1 0 0 0 0,-2-1 0 0 0,-1 1 0 0 0,-2 0 0 0 0,-1-1 0 0 0,-1 1 0 0 0,0-1 0 0 0,-1 1 0 0 0,1 0 0 0 0,0-1 0 0 0,-1 1 0 0 0,2 0 0 0 0,1 0 0 0 0,3 1 0 0 0,3 1 0 0 0,3-2 0 0 0,3 1 0 0 0,3-1 0 0 0,1 0 0 0 0,2 1 0 0 0,0 1 0 0 0,1 2 0 0 0,-1 0 0 0 0,0 2 0 0 0,0 0 0 0 0,0 0 0 0 0,0 1 0 0 0,0 0 0 0 0,0-1 0 0 0,0 0 0 0 0,-1 1 0 0 0,1-1 0 0 0,0 1 0 0 0,-1-1 0 0 0,1 0 0 0 0,0 0 0 0 0,0 1 0 0 0,0-1 0 0 0,3 0 0 0 0,1 0 0 0 0,1 1 0 0 0,0-1 0 0 0,2 0 0 0 0,-1 0 0 0 0,1 1 0 0 0,-1-1 0 0 0,1 0 0 0 0,0 0 0 0 0,-1 1 0 0 0,0-1 0 0 0,1 0 0 0 0,-1 0 0 0 0,1 1 0 0 0,-1-1 0 0 0,0 0 0 0 0,1 1 0 0 0,-1-1 0 0 0,0 0 0 0 0,1 0 0 0 0,-1 1 0 0 0,1-1 0 0 0,-1 0 0 0 0,0 0 0 0 0,1 1 0 0 0,-1-1 0 0 0,0-1 0 0 0,1 0 0 0 0,-1-1 0 0 0,0-1 0 0 0,1 0 0 0 0,-1-1 0 0 0,1-1 0 0 0,-1 0 0 0 0,0-1 0 0 0,1-1 0 0 0,-1 1 0 0 0,0-1 0 0 0,1 1 0 0 0,0 2 0 0 0,3 6 0 0 0,3 5 0 0 0,3 5 0 0 0,2 3 0 0 0,2 4 0 0 0,2 2 0 0 0,5 5 0 0 0,3 4 0 0 0,4 5 0 0 0,4 1 0 0 0,1 2 0 0 0,5 1 0 0 0,2 1 0 0 0,0-2 0 0 0,-3-4 0 0 0,-2-6 0 0 0,-4-6 0 0 0,-5-5 0 0 0,-5-7 0 0 0,-3-3 0 0 0,-2-5 0 0 0,-3-1 0 0 0,0 0 0 0 0,0 0 0 0 0,0-1 0 0 0,-2 0 0 0 0,0-3 0 0 0,-2 0 0 0 0,0-2 0 0 0,2-1 0 0 0,0 1 0 0 0,1 1 0 0 0,1 0 0 0 0,0 0 0 0 0,1-1 0 0 0,-1 0 0 0 0,1-1 0 0 0,0 0 0 0 0,0 0 0 0 0,-1 0 0 0 0,1-1 0 0 0,0 1 0 0 0,-1-1 0 0 0,1 1 0 0 0,0-1 0 0 0,-1 1 0 0 0,2-2 0 0 0,1-1 0 0 0,2-1 0 0 0,1-2 0 0 0,1 0 0 0 0,0-2 0 0 0,-1-1 0 0 0,-1 1 0 0 0,-2-1 0 0 0,0 1 0 0 0,-2 0 0 0 0,1 1 0 0 0,1 0 0 0 0,2 0 0 0 0,0 0 0 0 0,2 0 0 0 0,0 0 0 0 0,0 0 0 0 0,0 0 0 0 0,1 0 0 0 0,-1 0 0 0 0,1 0 0 0 0,-1 0 0 0 0,1 0 0 0 0,-1 1 0 0 0,0 2 0 0 0,0 1 0 0 0,1 1 0 0 0,-1 1 0 0 0,0 1 0 0 0,0 0 0 0 0,0-1 0 0 0,-2 1 0 0 0,0 0 0 0 0,0 0 0 0 0,-1 0 0 0 0,0-1 0 0 0,0 1 0 0 0,2 0 0 0 0,0-1 0 0 0,1 1 0 0 0,0 0 0 0 0,0 0 0 0 0,0 3 0 0 0,1 0 0 0 0,-1 2 0 0 0,1 1 0 0 0,-1 0 0 0 0,0 0 0 0 0,1 1 0 0 0,-2 0 0 0 0,-2-1 0 0 0,0-1 0 0 0,-2-1 0 0 0,-1-2 0 0 0,0-1 0 0 0,-1 0 0 0 0,-1-2 0 0 0,-1 1 0 0 0,-2-1 0 0 0,0 1 0 0 0,-1-1 0 0 0,2 0 0 0 0,1 1 0 0 0,1-1 0 0 0,0 1 0 0 0,2 1 0 0 0,0 1 0 0 0,5 2 0 0 0,7 2 0 0 0,7 2 0 0 0,9 2 0 0 0,9 2 0 0 0,6 1 0 0 0,5-1 0 0 0,1-2 0 0 0,-1 0 0 0 0,-2-4 0 0 0,-7-1 0 0 0,-7-2 0 0 0,-8-2 0 0 0,-8-1 0 0 0,-7-1 0 0 0,-6 0 0 0 0,-2-1 0 0 0,-2-1 0 0 0,-1-2 0 0 0,0-1 0 0 0,0 0 0 0 0,1-1 0 0 0,0 0 0 0 0,0-1 0 0 0,0 1 0 0 0,1 0 0 0 0,0 0 0 0 0,-1 0 0 0 0,1-1 0 0 0,0 1 0 0 0,-1 0 0 0 0,1 0 0 0 0,0 0 0 0 0,-1 0 0 0 0,1 0 0 0 0,1-1 0 0 0,2-1 0 0 0,5-2 0 0 0,5-3 0 0 0,8-1 0 0 0,5-3 0 0 0,6 0 0 0 0,5 0 0 0 0,5 0 0 0 0,1 1 0 0 0,-1 1 0 0 0,-5 1 0 0 0,-5 2 0 0 0,-7 2 0 0 0,-5 1 0 0 0,-5 2 0 0 0,-4 1 0 0 0,-3 0 0 0 0,-1 0 0 0 0,-2 0 0 0 0,0 1 0 0 0,1-1 0 0 0,-1 0 0 0 0,3 0 0 0 0,4-1 0 0 0,7-1 0 0 0,8-2 0 0 0,10 0 0 0 0,8 0 0 0 0,4 2 0 0 0,3 0 0 0 0,-1 1 0 0 0,-7 1 0 0 0,-7 0 0 0 0,-10 0 0 0 0,-9 0 0 0 0,-8 0 0 0 0,-6 0 0 0 0,-3 0 0 0 0,-2 0 0 0 0,-1 0 0 0 0,0 1 0 0 0,0-1 0 0 0,0 0 0 0 0,1-1 0 0 0,1 0 0 0 0,2-1 0 0 0,2-3 0 0 0,1-3 0 0 0,-1-1 0 0 0,0 0 0 0 0,-3 0 0 0 0,-2 1 0 0 0,-3 0 0 0 0,-1 1 0 0 0,-1 0 0 0 0,-1 2 0 0 0,-1 0 0 0 0,1-2 0 0 0,-1-3 0 0 0,1-5 0 0 0,-1-5 0 0 0,-2-3 0 0 0,-1-1 0 0 0,-2 2 0 0 0,0 2 0 0 0,0 5 0 0 0,-1 3 0 0 0,1 2 0 0 0,2 2 0 0 0,1 2 0 0 0,1 0 0 0 0,-2 0 0 0 0,1 0 0 0 0,0 0 0 0 0,-1 0 0 0 0,2-1 0 0 0,0 1 0 0 0,0-1 0 0 0,0 1 0 0 0,1-1 0 0 0,-1 0 0 0 0,1 1 0 0 0,-1-1 0 0 0,-1 0 0 0 0,0 1 0 0 0,1-1 0 0 0,0 0 0 0 0,-1 1 0 0 0,0-1 0 0 0,0 1 0 0 0,1-1 0 0 0,0 0 0 0 0,0 1 0 0 0,0-1 0 0 0,-1 0 0 0 0,0 1 0 0 0,-2-3 0 0 0,-1-6 0 0 0,-1-9 0 0 0,-2-8 0 0 0,-2-6 0 0 0,-1-4 0 0 0,-1 1 0 0 0,1 4 0 0 0,1 6 0 0 0,1 6 0 0 0,2 5 0 0 0,0 4 0 0 0,0 0 0 0 0,-2 0 0 0 0,-3-3 0 0 0,-3-2 0 0 0,-1-3 0 0 0,-1 0 0 0 0,1 1 0 0 0,0 2 0 0 0,2 1 0 0 0,2 5 0 0 0,2 2 0 0 0,1 3 0 0 0,2 2 0 0 0,1 1 0 0 0,1 1 0 0 0,0 0 0 0 0,-1 1 0 0 0,1 1 0 0 0,0 2 0 0 0,-2 0 0 0 0,-1 0 0 0 0,-1 1 0 0 0,-2 0 0 0 0,-2 1 0 0 0,-1 3 0 0 0,0 1 0 0 0,1 1 0 0 0,-1 1 0 0 0,1 1 0 0 0,0-2 0 0 0,1 1 0 0 0,0-1 0 0 0,-1 1 0 0 0,1 0 0 0 0,0 0 0 0 0,0 1 0 0 0,0-1 0 0 0,-1 1 0 0 0,1 0 0 0 0,0-1 0 0 0,0 1 0 0 0,-1 0 0 0 0,1-2 0 0 0,-1-1 0 0 0,-2-1 0 0 0,-2-2 0 0 0,-1 0 0 0 0,-3-1 0 0 0,-1 0 0 0 0,2-1 0 0 0,1 1 0 0 0,3 0 0 0 0,1 0 0 0 0,3 0 0 0 0,2 0 0 0 0,2 0 0 0 0,2 0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75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9060 4868 16383 0 0,'4'1'0'0'0,"4"2"0"0"0,4 1 0 0 0,3 1 0 0 0,2 1 0 0 0,1 1 0 0 0,1-1 0 0 0,1 1 0 0 0,0 0 0 0 0,0 0 0 0 0,0 0 0 0 0,0 0 0 0 0,-1-1 0 0 0,0 1 0 0 0,-1 0 0 0 0,1-1 0 0 0,0 1 0 0 0,1 0 0 0 0,-1-1 0 0 0,1 1 0 0 0,0-1 0 0 0,0 1 0 0 0,0 0 0 0 0,0-1 0 0 0,0 1 0 0 0,0 0 0 0 0,0-1 0 0 0,-1 1 0 0 0,1-1 0 0 0,-1 1 0 0 0,-2 0 0 0 0,-1-1 0 0 0,-1 1 0 0 0,-1 0 0 0 0,-1-1 0 0 0,0 1 0 0 0,0 0 0 0 0,0-1 0 0 0,0 1 0 0 0,0-1 0 0 0,0 1 0 0 0,1 0 0 0 0,-1-1 0 0 0,0 1 0 0 0,0 0 0 0 0,1-1 0 0 0,-1 1 0 0 0,0-1 0 0 0,1 1 0 0 0,-1 0 0 0 0,0-1 0 0 0,0 1 0 0 0,1 0 0 0 0,-1-1 0 0 0,-1 1 0 0 0,-1 0 0 0 0,-2-1 0 0 0,-1 1 0 0 0,-1-1 0 0 0,0 1 0 0 0,-1 0 0 0 0,1-1 0 0 0,-1 1 0 0 0,0 0 0 0 0,1-1 0 0 0,-1 1 0 0 0,1-1 0 0 0,0 1 0 0 0,-1 0 0 0 0,1-1 0 0 0,-1 1 0 0 0,1 0 0 0 0,0-1 0 0 0,-1 1 0 0 0,2 0 0 0 0,0-1 0 0 0,1 1 0 0 0,2-1 0 0 0,2 1 0 0 0,1 0 0 0 0,3-1 0 0 0,2 1 0 0 0,0 1 0 0 0,1 1 0 0 0,0 2 0 0 0,-3 1 0 0 0,0 0 0 0 0,-1 1 0 0 0,-1 1 0 0 0,0-1 0 0 0,0 1 0 0 0,-2-2 0 0 0,1 0 0 0 0,-1-1 0 0 0,0-1 0 0 0,0-2 0 0 0,1 0 0 0 0,-1-1 0 0 0,0-1 0 0 0,0 1 0 0 0,0-1 0 0 0,1 0 0 0 0,-1 1 0 0 0,0-1 0 0 0,0 1 0 0 0,1-1 0 0 0,0 1 0 0 0,1 1 0 0 0,1 1 0 0 0,1 2 0 0 0,0 1 0 0 0,-1 0 0 0 0,0 1 0 0 0,-2 1 0 0 0,0-1 0 0 0,0 1 0 0 0,-1 0 0 0 0,0-1 0 0 0,1 0 0 0 0,-1 0 0 0 0,0-3 0 0 0,0-1 0 0 0,0-1 0 0 0,-1 0 0 0 0,-1-2 0 0 0,-2 1 0 0 0,-1-1 0 0 0,-1 1 0 0 0,0-1 0 0 0,0 0 0 0 0,-1 1 0 0 0,0-1 0 0 0,1 1 0 0 0,-1 0 0 0 0,1-1 0 0 0,-1 1 0 0 0,1-2 0 0 0,-1 0 0 0 0,0-3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76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8775 4666 16383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7647 5776 16383 0 0,'1'5'0'0'0,"2"5"0"0"0,1 5 0 0 0,1 4 0 0 0,1 1 0 0 0,1 1 0 0 0,-1 0 0 0 0,2-1 0 0 0,2-1 0 0 0,1 0 0 0 0,0-1 0 0 0,0-1 0 0 0,1-2 0 0 0,1 1 0 0 0,4 0 0 0 0,3 2 0 0 0,3 1 0 0 0,4 3 0 0 0,3 0 0 0 0,2 2 0 0 0,1 0 0 0 0,1 2 0 0 0,-2-1 0 0 0,-4-2 0 0 0,-2-3 0 0 0,-3-3 0 0 0,-1-1 0 0 0,-2-2 0 0 0,-1-1 0 0 0,1 0 0 0 0,-2-2 0 0 0,-1 0 0 0 0,-3-3 0 0 0,-2 0 0 0 0,-3-1 0 0 0,-1 0 0 0 0,0-1 0 0 0,-2 1 0 0 0,0-1 0 0 0,0 0 0 0 0,0 0 0 0 0,1-2 0 0 0,-1-2 0 0 0,1 0 0 0 0,-1-2 0 0 0,1 0 0 0 0,-1 0 0 0 0,2 0 0 0 0,2 1 0 0 0,0 1 0 0 0,2 2 0 0 0,1 1 0 0 0,0 1 0 0 0,0 1 0 0 0,1-1 0 0 0,0 1 0 0 0,0 0 0 0 0,2 0 0 0 0,2 0 0 0 0,0 0 0 0 0,2-1 0 0 0,-1 1 0 0 0,1 0 0 0 0,1-1 0 0 0,-1 1 0 0 0,-1-1 0 0 0,-2 1 0 0 0,-1 0 0 0 0,-1-1 0 0 0,-1 1 0 0 0,0 0 0 0 0,2-1 0 0 0,1 1 0 0 0,1 0 0 0 0,1-1 0 0 0,1 1 0 0 0,0-1 0 0 0,0 1 0 0 0,0 0 0 0 0,-1-1 0 0 0,0 1 0 0 0,-1 0 0 0 0,1-1 0 0 0,0 1 0 0 0,1-1 0 0 0,0 2 0 0 0,3 2 0 0 0,1 0 0 0 0,1 2 0 0 0,1 1 0 0 0,0 0 0 0 0,0 0 0 0 0,0 2 0 0 0,1 1 0 0 0,-1 1 0 0 0,-2-1 0 0 0,-5-2 0 0 0,-4-2 0 0 0,-4-2 0 0 0,-2-2 0 0 0,-2 0 0 0 0,-1-2 0 0 0,0 1 0 0 0,0-1 0 0 0,0 0 0 0 0,0 0 0 0 0,0 1 0 0 0,1-1 0 0 0,0 1 0 0 0,3-1 0 0 0,0 1 0 0 0,2 0 0 0 0,1-1 0 0 0,0 1 0 0 0,0 0 0 0 0,1-1 0 0 0,0 1 0 0 0,-1 0 0 0 0,1-1 0 0 0,-1 1 0 0 0,0-1 0 0 0,-1 1 0 0 0,-1 0 0 0 0,-2-1 0 0 0,-1 1 0 0 0,0 0 0 0 0,-2-1 0 0 0,1 1 0 0 0,-1 0 0 0 0,0-2 0 0 0,1-1 0 0 0,-1-1 0 0 0,1-2 0 0 0,-1 0 0 0 0,1-1 0 0 0,1 0 0 0 0,1-1 0 0 0,2 1 0 0 0,0 0 0 0 0,2 0 0 0 0,0-1 0 0 0,1 1 0 0 0,-1 0 0 0 0,1 0 0 0 0,-1 0 0 0 0,1 0 0 0 0,-1 0 0 0 0,1 0 0 0 0,-1 0 0 0 0,0 0 0 0 0,0 0 0 0 0,1 0 0 0 0,-1 0 0 0 0,0 0 0 0 0,0 0 0 0 0,1 0 0 0 0,-1 0 0 0 0,-1 0 0 0 0,-1 0 0 0 0,-2 0 0 0 0,-1 0 0 0 0,0 0 0 0 0,0 0 0 0 0,2 0 0 0 0,-1 0 0 0 0,0 0 0 0 0,1 0 0 0 0,0 0 0 0 0,1 0 0 0 0,1 0 0 0 0,0 0 0 0 0,2-1 0 0 0,3-1 0 0 0,3-2 0 0 0,3-2 0 0 0,1 0 0 0 0,1 0 0 0 0,-2 0 0 0 0,-3 2 0 0 0,-2 1 0 0 0,-3 1 0 0 0,-3 2 0 0 0,-3-1 0 0 0,-1 1 0 0 0,-1 1 0 0 0,-1-1 0 0 0,0 0 0 0 0,0 0 0 0 0,0 1 0 0 0,0-1 0 0 0,1-1 0 0 0,-1-2 0 0 0,1-1 0 0 0,-1-1 0 0 0,1-1 0 0 0,0-1 0 0 0,-1 0 0 0 0,1 0 0 0 0,0 0 0 0 0,-1 0 0 0 0,1 1 0 0 0,0-1 0 0 0,-1 0 0 0 0,0 1 0 0 0,-2-1 0 0 0,-2 0 0 0 0,0 1 0 0 0,-2-1 0 0 0,0 0 0 0 0,0 1 0 0 0,0-1 0 0 0,0 1 0 0 0,-1-1 0 0 0,1 0 0 0 0,1 1 0 0 0,1-1 0 0 0,-1 0 0 0 0,0 1 0 0 0,0-1 0 0 0,0 1 0 0 0,-1-1 0 0 0,0 0 0 0 0,0 1 0 0 0,0-1 0 0 0,0 0 0 0 0,0 1 0 0 0,0-1 0 0 0,0 0 0 0 0,0 1 0 0 0,0-1 0 0 0,0 1 0 0 0,0-1 0 0 0,0 0 0 0 0,0 0 0 0 0,0-4 0 0 0,-1-4 0 0 0,-2-9 0 0 0,-3-9 0 0 0,-5-10 0 0 0,-3-6 0 0 0,-3 0 0 0 0,-1 3 0 0 0,1 5 0 0 0,2 9 0 0 0,2 8 0 0 0,2 7 0 0 0,2 5 0 0 0,2 3 0 0 0,0 3 0 0 0,1 1 0 0 0,0 0 0 0 0,0 0 0 0 0,-1-1 0 0 0,1 0 0 0 0,0 0 0 0 0,-1 1 0 0 0,1 1 0 0 0,-2 2 0 0 0,-2 0 0 0 0,0 1 0 0 0,-2 1 0 0 0,-1 0 0 0 0,1 1 0 0 0,1-1 0 0 0,2 0 0 0 0,1 0 0 0 0,0 0 0 0 0,1 0 0 0 0,1 0 0 0 0,-1 0 0 0 0,1 0 0 0 0,-1 0 0 0 0,1 0 0 0 0,-1 0 0 0 0,1 0 0 0 0,-1 0 0 0 0,0-1 0 0 0,-3 0 0 0 0,0-2 0 0 0,-2-1 0 0 0,-1 0 0 0 0,0-2 0 0 0,-1 0 0 0 0,1-1 0 0 0,-1 0 0 0 0,1 0 0 0 0,-1 0 0 0 0,0 1 0 0 0,-1-1 0 0 0,-1 0 0 0 0,0 0 0 0 0,0 1 0 0 0,-1-1 0 0 0,0 1 0 0 0,0-1 0 0 0,-2 0 0 0 0,0 1 0 0 0,0-1 0 0 0,-1 0 0 0 0,0 1 0 0 0,0-1 0 0 0,-1 0 0 0 0,-2 0 0 0 0,-2-1 0 0 0,-4-2 0 0 0,-4 0 0 0 0,-4-2 0 0 0,-2 0 0 0 0,-3 0 0 0 0,-2 2 0 0 0,0 0 0 0 0,0 2 0 0 0,2 1 0 0 0,0 0 0 0 0,1 0 0 0 0,1 1 0 0 0,0-1 0 0 0,0 1 0 0 0,0-1 0 0 0,1 1 0 0 0,-1-1 0 0 0,1 1 0 0 0,-1-1 0 0 0,0 0 0 0 0,1 1 0 0 0,2-1 0 0 0,2 1 0 0 0,1-1 0 0 0,3 0 0 0 0,2 1 0 0 0,1-1 0 0 0,2 0 0 0 0,3 1 0 0 0,0 0 0 0 0,3 1 0 0 0,0 0 0 0 0,0-1 0 0 0,0 1 0 0 0,2 0 0 0 0,1 1 0 0 0,1 1 0 0 0,2 2 0 0 0,0 0 0 0 0,1 1 0 0 0,0 0 0 0 0,0 1 0 0 0,0-1 0 0 0,0 0 0 0 0,0 0 0 0 0,-1 0 0 0 0,1 0 0 0 0,0 0 0 0 0,0 0 0 0 0,0 0 0 0 0,-1 0 0 0 0,1 0 0 0 0,0 0 0 0 0,-1 0 0 0 0,2 0 0 0 0,1 0 0 0 0,0 0 0 0 0,0 0 0 0 0,1 0 0 0 0,1 0 0 0 0,1 0 0 0 0,1 0 0 0 0,-1 0 0 0 0,-2 0 0 0 0,0 0 0 0 0,-1 0 0 0 0,1 0 0 0 0,0 0 0 0 0,0 0 0 0 0,-2 0 0 0 0,0 0 0 0 0,0 0 0 0 0,2 0 0 0 0,1 0 0 0 0,0 0 0 0 0,2 0 0 0 0,0 0 0 0 0,1 0 0 0 0,-1 0 0 0 0,1 0 0 0 0,-1 0 0 0 0,1 0 0 0 0,-1 0 0 0 0,1 0 0 0 0,-1 0 0 0 0,1 0 0 0 0,-1 0 0 0 0,0 0 0 0 0,1 0 0 0 0,-1 0 0 0 0,0 0 0 0 0,1 0 0 0 0,-1 0 0 0 0,1 0 0 0 0,-1 0 0 0 0,0 0 0 0 0,1 0 0 0 0,-1 0 0 0 0,0 0 0 0 0,1 0 0 0 0,-1 0 0 0 0,1 0 0 0 0,-1 0 0 0 0,0 0 0 0 0,1 0 0 0 0,-1 0 0 0 0,0 0 0 0 0,1 0 0 0 0,-1 0 0 0 0,0 0 0 0 0,2 0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8005 5849 16383 0 0,'0'1'0'0'0,"0"1"0"0"0,0 3 0 0 0,0 0 0 0 0,0 1 0 0 0,0 0 0 0 0,0 1 0 0 0,0 0 0 0 0,0 0 0 0 0,0 0 0 0 0,0 0 0 0 0,0-1 0 0 0,0 1 0 0 0,0 0 0 0 0,0-1 0 0 0,0 1 0 0 0,0 0 0 0 0,0-1 0 0 0,0 1 0 0 0,0-1 0 0 0,0 1 0 0 0,0 0 0 0 0,0-1 0 0 0,0 1 0 0 0,0 0 0 0 0,0-1 0 0 0,0 1 0 0 0,2 0 0 0 0,-1-1 0 0 0,0 1 0 0 0,1-1 0 0 0,0 1 0 0 0,0 0 0 0 0,-1-1 0 0 0,1 1 0 0 0,-2 0 0 0 0,1-1 0 0 0,-1 1 0 0 0,1 0 0 0 0,1-1 0 0 0,-1 1 0 0 0,0-1 0 0 0,0 1 0 0 0,-1 0 0 0 0,1-1 0 0 0,-1 1 0 0 0,1 0 0 0 0,0-1 0 0 0,1 1 0 0 0,-1-1 0 0 0,1 0 0 0 0,1-2 0 0 0,1-3 0 0 0,1-2 0 0 0,2-5 0 0 0,1-4 0 0 0,-1-1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8473 5945 16383 0 0,'-1'0'0'0'0,"-1"0"0"0"0,-2 0 0 0 0,-2 0 0 0 0,4 8 0 0 0,3 11 0 0 0,5 8 0 0 0,2 6 0 0 0,3 2 0 0 0,2 2 0 0 0,1-1 0 0 0,0 0 0 0 0,0-1 0 0 0,0 0 0 0 0,0-1 0 0 0,-1 3 0 0 0,1 0 0 0 0,-1 1 0 0 0,0 0 0 0 0,-1-1 0 0 0,0-1 0 0 0,-1-2 0 0 0,-2-1 0 0 0,0-3 0 0 0,-2-3 0 0 0,0-5 0 0 0,0-3 0 0 0,-2-2 0 0 0,-1-4 0 0 0,-2-3 0 0 0,-1-1 0 0 0,0-2 0 0 0,-1 0 0 0 0,0-1 0 0 0,-1 0 0 0 0,1 0 0 0 0,0 0 0 0 0,0 1 0 0 0,0-1 0 0 0,0 1 0 0 0,0-1 0 0 0,0 1 0 0 0,1-1 0 0 0,1-2 0 0 0,2-3 0 0 0,2-3 0 0 0,-1-5 0 0 0,-2-5 0 0 0,0-3 0 0 0,-1 0 0 0 0,-1-1 0 0 0,-1 1 0 0 0,0 0 0 0 0,0 1 0 0 0,0 0 0 0 0,0 1 0 0 0,-1 0 0 0 0,1 2 0 0 0,0 0 0 0 0,0 0 0 0 0,0 1 0 0 0,0-2 0 0 0,0 0 0 0 0,0-1 0 0 0,0 0 0 0 0,0 0 0 0 0,0 0 0 0 0,0-1 0 0 0,0 2 0 0 0,0 1 0 0 0,0 2 0 0 0,0 1 0 0 0,0 1 0 0 0,0 0 0 0 0,0 1 0 0 0,0-1 0 0 0,0 1 0 0 0,0-1 0 0 0,0 1 0 0 0,0 0 0 0 0,0-1 0 0 0,0 0 0 0 0,0 1 0 0 0,1-1 0 0 0,1 0 0 0 0,0 1 0 0 0,2-1 0 0 0,0 0 0 0 0,-1 1 0 0 0,-1-1 0 0 0,1 1 0 0 0,0-2 0 0 0,2-1 0 0 0,0-2 0 0 0,1 0 0 0 0,0 0 0 0 0,1-1 0 0 0,0 0 0 0 0,-1-1 0 0 0,1 0 0 0 0,0 0 0 0 0,0 1 0 0 0,-1 1 0 0 0,1 2 0 0 0,0 1 0 0 0,-1-1 0 0 0,1 1 0 0 0,0 0 0 0 0,-1-1 0 0 0,1 1 0 0 0,-1-1 0 0 0,1 1 0 0 0,0 1 0 0 0,-1 0 0 0 0,1 0 0 0 0,0 0 0 0 0,-1 1 0 0 0,1-1 0 0 0,-1 1 0 0 0,1-1 0 0 0,0 1 0 0 0,-1-1 0 0 0,1 0 0 0 0,0 1 0 0 0,-1-1 0 0 0,1 1 0 0 0,0-1 0 0 0,-1 0 0 0 0,1 1 0 0 0,-1-1 0 0 0,1 0 0 0 0,0 1 0 0 0,-1-1 0 0 0,1 0 0 0 0,0 1 0 0 0,-1-1 0 0 0,1 1 0 0 0,-2-1 0 0 0,-1 0 0 0 0,-1 1 0 0 0,-2-1 0 0 0,0 0 0 0 0,0 2 0 0 0,2 1 0 0 0,0 1 0 0 0,2 2 0 0 0,1 0 0 0 0,0 2 0 0 0,1 2 0 0 0,0 3 0 0 0,0 4 0 0 0,0 7 0 0 0,-2 6 0 0 0,0 8 0 0 0,-3 2 0 0 0,0 3 0 0 0,-2-1 0 0 0,0-4 0 0 0,0-3 0 0 0,0-6 0 0 0,0-3 0 0 0,-1-3 0 0 0,1-2 0 0 0,0-1 0 0 0,0-2 0 0 0,0-1 0 0 0,0-2 0 0 0,0 0 0 0 0,0-2 0 0 0,0 1 0 0 0,0-1 0 0 0,0 1 0 0 0,0-1 0 0 0,0 0 0 0 0,0 1 0 0 0,0-1 0 0 0,0 1 0 0 0,0 0 0 0 0,0-1 0 0 0,0 1 0 0 0,0 0 0 0 0,0-1 0 0 0,0 1 0 0 0,0-1 0 0 0,0 1 0 0 0,0 0 0 0 0,0-1 0 0 0,0 1 0 0 0,0 0 0 0 0,0-1 0 0 0,0 1 0 0 0,0-1 0 0 0,0 2 0 0 0,0 0 0 0 0,0 0 0 0 0,0 0 0 0 0,0 1 0 0 0,0-1 0 0 0,0 1 0 0 0,0-1 0 0 0,0-1 0 0 0,0 1 0 0 0,0 2 0 0 0,0 1 0 0 0,1 1 0 0 0,2 4 0 0 0,1 1 0 0 0,1 1 0 0 0,1 2 0 0 0,1 0 0 0 0,-1 0 0 0 0,1 1 0 0 0,0-1 0 0 0,0 0 0 0 0,0 0 0 0 0,0 0 0 0 0,-1 0 0 0 0,1-1 0 0 0,0-2 0 0 0,-1-1 0 0 0,1-1 0 0 0,0-1 0 0 0,-1-1 0 0 0,1 0 0 0 0,-1 0 0 0 0,1 0 0 0 0,0 0 0 0 0,-1 0 0 0 0,1 0 0 0 0,0 0 0 0 0,-1 1 0 0 0,1-1 0 0 0,-2-1 0 0 0,0-1 0 0 0,0-2 0 0 0,-3-1 0 0 0,1-2 0 0 0,1-3 0 0 0,0-4 0 0 0,1-5 0 0 0,1-3 0 0 0,1-3 0 0 0,-2-4 0 0 0,-1-2 0 0 0,-1 0 0 0 0,-2 1 0 0 0,0 0 0 0 0,-1 2 0 0 0,0 0 0 0 0,0 1 0 0 0,0 1 0 0 0,1 0 0 0 0,1 0 0 0 0,1 0 0 0 0,-1 1 0 0 0,0 1 0 0 0,0 2 0 0 0,-2 1 0 0 0,1 1 0 0 0,-1 0 0 0 0,0 1 0 0 0,0-1 0 0 0,0 1 0 0 0,0 0 0 0 0,-1-1 0 0 0,1 1 0 0 0,0-1 0 0 0,0 1 0 0 0,0-1 0 0 0,0 0 0 0 0,0 1 0 0 0,0-1 0 0 0,1 0 0 0 0,2 1 0 0 0,1-1 0 0 0,1 0 0 0 0,1 1 0 0 0,1-1 0 0 0,0 1 0 0 0,0-1 0 0 0,0 0 0 0 0,-1 1 0 0 0,2-2 0 0 0,2-2 0 0 0,2-4 0 0 0,2-2 0 0 0,3-2 0 0 0,0 0 0 0 0,0 1 0 0 0,-1 1 0 0 0,-2 2 0 0 0,-2 2 0 0 0,-2 2 0 0 0,-2 2 0 0 0,-1 1 0 0 0,0 0 0 0 0,-1 1 0 0 0,0 0 0 0 0,0 0 0 0 0,0-1 0 0 0,1 1 0 0 0,-1-1 0 0 0,1 1 0 0 0,0-1 0 0 0,-1 1 0 0 0,1-1 0 0 0,-1 0 0 0 0,1 1 0 0 0,0-1 0 0 0,-1 2 0 0 0,1 1 0 0 0,0 0 0 0 0,-1 0 0 0 0,1-1 0 0 0,0 0 0 0 0,-1-1 0 0 0,1 0 0 0 0,-1-1 0 0 0,1 0 0 0 0,-1 1 0 0 0,-2-1 0 0 0,-2 0 0 0 0,0 1 0 0 0,-1-1 0 0 0,2 0 0 0 0,0 1 0 0 0,-1-1 0 0 0,0 0 0 0 0,-1 2 0 0 0,1 1 0 0 0,-1 0 0 0 0,-2 1 0 0 0,-2 1 0 0 0,-2 1 0 0 0,-1 1 0 0 0,0 3 0 0 0,-1 1 0 0 0,-1 1 0 0 0,-2 1 0 0 0,-1 2 0 0 0,-1 2 0 0 0,-1 1 0 0 0,0 1 0 0 0,-1 0 0 0 0,1-1 0 0 0,-2-2 0 0 0,-1-1 0 0 0,-1 0 0 0 0,-2-2 0 0 0,0-2 0 0 0,-1-2 0 0 0,0-1 0 0 0,0 0 0 0 0,1-1 0 0 0,1-1 0 0 0,2 1 0 0 0,1 0 0 0 0,1-1 0 0 0,1 1 0 0 0,0 0 0 0 0,0 0 0 0 0,0 0 0 0 0,1 0 0 0 0,2 0 0 0 0,1 0 0 0 0,1 0 0 0 0,0 0 0 0 0,2 0 0 0 0,-1 0 0 0 0,1 0 0 0 0,-1 0 0 0 0,1 0 0 0 0,0 0 0 0 0,0 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8162 6416 16383 0 0,'1'-2'0'0'0,"1"0"0"0"0,2-2 0 0 0,2-1 0 0 0,0-2 0 0 0,0 1 0 0 0,0-1 0 0 0,-1-1 0 0 0,0 0 0 0 0,-2-1 0 0 0,-1 1 0 0 0,0 1 0 0 0,1-2 0 0 0,1 0 0 0 0,1-2 0 0 0,1-1 0 0 0,0 0 0 0 0,1-1 0 0 0,-1-1 0 0 0,1 1 0 0 0,0-1 0 0 0,0 1 0 0 0,0-1 0 0 0,-1 1 0 0 0,1 0 0 0 0,0-1 0 0 0,-1 1 0 0 0,1 0 0 0 0,0 0 0 0 0,-1-1 0 0 0,0 2 0 0 0,-2 2 0 0 0,-2 0 0 0 0,1 2 0 0 0,0 0 0 0 0,0-1 0 0 0,1-2 0 0 0,-1 1 0 0 0,-1-1 0 0 0,0 0 0 0 0,-1 2 0 0 0,-1 0 0 0 0,1 2 0 0 0,0-1 0 0 0,0 2 0 0 0,0-1 0 0 0,0 1 0 0 0,1-1 0 0 0,0 1 0 0 0,1-1 0 0 0,1 1 0 0 0,0-1 0 0 0,0 0 0 0 0,-1 1 0 0 0,1-1 0 0 0,1 0 0 0 0,0 1 0 0 0,1 0 0 0 0,0 3 0 0 0,0 3 0 0 0,0 3 0 0 0,-2 3 0 0 0,-1 2 0 0 0,-2 3 0 0 0,0 2 0 0 0,-1 0 0 0 0,0 2 0 0 0,0 1 0 0 0,-1 2 0 0 0,1 1 0 0 0,0 1 0 0 0,1 2 0 0 0,2 3 0 0 0,1 4 0 0 0,1 1 0 0 0,1 2 0 0 0,0 2 0 0 0,1-1 0 0 0,0 1 0 0 0,1 0 0 0 0,1-2 0 0 0,-1-1 0 0 0,0-2 0 0 0,-1-1 0 0 0,0 0 0 0 0,0-3 0 0 0,0-1 0 0 0,0-2 0 0 0,-1-1 0 0 0,1-1 0 0 0,-1 0 0 0 0,0-2 0 0 0,-2-1 0 0 0,-2-1 0 0 0,0-2 0 0 0,-2 0 0 0 0,0-1 0 0 0,0 0 0 0 0,0 0 0 0 0,0 0 0 0 0,-1-1 0 0 0,1-1 0 0 0,0-2 0 0 0,0 0 0 0 0,0 0 0 0 0,0-1 0 0 0,0-2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1T16:23:50.4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10315 8448 16383 0 0,'-6'6'0'0'0,"-8"-1"0"0"0,-12 7 0 0 0,-16 2 0 0 0,-10 6 0 0 0,-11-3 0 0 0,4 3 0 0 0,4 0 0 0 0,7 0 0 0 0,8 0 0 0 0,8-3 0 0 0,10 0 0 0 0,-1-5 0 0 0,6-1 0 0 0,0 1 0 0 0,-1 2 0 0 0,1 0 0 0 0,-3 3 0 0 0,3 0 0 0 0,0 0 0 0 0,-3 3 0 0 0,3 0 0 0 0,-3 0 0 0 0,0-3 0 0 0,3 3 0 0 0,-3 0 0 0 0,0-2 0 0 0,3 2 0 0 0,-3-1 0 0 0,0-1 0 0 0,3 2 0 0 0,-3 0 0 0 0,0-3 0 0 0,6 3 0 0 0,2-3 0 0 0,4 3 0 0 0,5 0 0 0 0,0-3 0 0 0,3 3 0 0 0,0 0 0 0 0,3-3 0 0 0,-3 3 0 0 0,0-3 0 0 0,0 3 0 0 0,3 0 0 0 0,-3-3 0 0 0,0 3 0 0 0,0 0 0 0 0,0-3 0 0 0,0 3 0 0 0,0 0 0 0 0,3-3 0 0 0,2 3 0 0 0,7-3 0 0 0,5 3 0 0 0,0 0 0 0 0,0-3 0 0 0,3 3 0 0 0,0 0 0 0 0,0-3 0 0 0,0 3 0 0 0,-3-3 0 0 0,3 3 0 0 0,3 0 0 0 0,3-5 0 0 0,5-4 0 0 0,3-2 0 0 0,6-7 0 0 0,3 1 0 0 0,5-3 0 0 0,1 0 0 0 0,-3-3 0 0 0,-7 3 0 0 0,-7 0 0 0 0,-4 0 0 0 0,7 0 0 0 0,7-5 0 0 0,13-1 0 0 0,13-5 0 0 0,18-4 0 0 0,2-2 0 0 0,-2 0 0 0 0,-6 6 0 0 0,-6 2 0 0 0,-11 3 0 0 0,-9 6 0 0 0,-6-2 0 0 0,-8 2 0 0 0,0 2 0 0 0,-6-2 0 0 0,4 0 0 0 0,-4 0 0 0 0,-6 0 0 0 0,-2 0 0 0 0,-6 3 0 0 0,0-3 0 0 0,0 0 0 0 0,0 0 0 0 0,-3-3 0 0 0,0 3 0 0 0,6-2 0 0 0,3-4 0 0 0,2-5 0 0 0,3-7 0 0 0,-2 1 0 0 0,-3 0 0 0 0,-1-6 0 0 0,-7 1 0 0 0,-7-4 0 0 0,-3 3 0 0 0,-5 3 0 0 0,0-3 0 0 0,-3 3 0 0 0,-3 3 0 0 0,3-3 0 0 0,0 0 0 0 0,-3 3 0 0 0,3-3 0 0 0,0 3 0 0 0,0-3 0 0 0,0 0 0 0 0,0 3 0 0 0,0-3 0 0 0,0 3 0 0 0,0-3 0 0 0,0 0 0 0 0,0 3 0 0 0,0-3 0 0 0,0 0 0 0 0,0 3 0 0 0,0-3 0 0 0,0 0 0 0 0,0 3 0 0 0,0-3 0 0 0,0 3 0 0 0,0-3 0 0 0,0 0 0 0 0,0 2 0 0 0,0-2 0 0 0,0 1 0 0 0,-2 4 0 0 0,-7 4 0 0 0,-2 2 0 0 0,-4 6 0 0 0,-2 1 0 0 0,-3 2 0 0 0,3 0 0 0 0,3 2 0 0 0,-3-2 0 0 0,0 0 0 0 0,2 0 0 0 0,-2 3 0 0 0,-3-3 0 0 0,3 0 0 0 0,-3 0 0 0 0,3 0 0 0 0,-3 0 0 0 0,0 0 0 0 0,3 0 0 0 0,-3 0 0 0 0,0 0 0 0 0,3 0 0 0 0,-3 0 0 0 0,0 0 0 0 0,3 0 0 0 0,-3 0 0 0 0,0 0 0 0 0,3 0 0 0 0,-3 0 0 0 0,0 0 0 0 0,3 0 0 0 0,-3 0 0 0 0,3 0 0 0 0,-3 0 0 0 0,0 0 0 0 0,3 0 0 0 0,-3 0 0 0 0,0 0 0 0 0,3 0 0 0 0,-3 0 0 0 0,2 3 0 0 0,-1 3 0 0 0,-1 5 0 0 0,2 6 0 0 0,-2 0 0 0 0,-2 1 0 0 0,-4 2 0 0 0,-5 0 0 0 0,-4 2 0 0 0,4 4 0 0 0,0 5 0 0 0,5 4 0 0 0,3 2 0 0 0,0 0 0 0 0,3 3 0 0 0,3-3 0 0 0,-3 0 0 0 0,3-8 0 0 0,-3-1 0 0 0,6-5 0 0 0,2-3 0 0 0,7 0 0 0 0,-1-3 0 0 0,6 3 0 0 0,-3-3 0 0 0,6 3 0 0 0,-3-3 0 0 0,0 0 0 0 0,0 3 0 0 0,3 0 0 0 0,-3-3 0 0 0,0-2 0 0 0,0-7 0 0 0,0-8 0 0 0,0-8 0 0 0,0-4 0 0 0,0-5 0 0 0,0 0 0 0 0,0-3 0 0 0,0-3 0 0 0,0 3 0 0 0,0 0 0 0 0,0 0 0 0 0,0 3 0 0 0,0-3 0 0 0,0 0 0 0 0,0 3 0 0 0,0-3 0 0 0,0 0 0 0 0,0 3 0 0 0,0-3 0 0 0,0 0 0 0 0,0 3 0 0 0,-3-3 0 0 0,-3 3 0 0 0,3-3 0 0 0,-5 0 0 0 0,-1 3 0 0 0,-5 0 0 0 0,0 5 0 0 0,-6 7 0 0 0,-6 2 0 0 0,-5 11 0 0 0,-3 12 0 0 0,-4 12 0 0 0,-2 8 0 0 0,6 8 0 0 0,3 1 0 0 0,2 5 0 0 0,6 0 0 0 0,6 0 0 0 0,6 3 0 0 0,2-3 0 0 0,7-5 0 0 0,2-3 0 0 0,0-4 0 0 0,0-2 0 0 0,2 0 0 0 0,-2-3 0 0 0,0 0 0 0 0,0 1 0 0 0,3-1 0 0 0,-3 0 0 0 0,0 0 0 0 0,0-3 0 0 0,0-3 0 0 0,0-5 0 0 0,0-3 0 0 0,0-3 0 0 0,0 0 0 0 0,0-3 0 0 0,0 3 0 0 0,0-3 0 0 0,0 0 0 0 0,0 3 0 0 0,3-8 0 0 0,3-10 0 0 0,5-4 0 0 0,9-10 0 0 0,3-2 0 0 0,8-6 0 0 0,4 3 0 0 0,5 3 0 0 0,8-4 0 0 0,6 1 0 0 0,3 0 0 0 0,-5 3 0 0 0,-4 3 0 0 0,-5 2 0 0 0,-3 6 0 0 0,-9 0 0 0 0,-5 3 0 0 0,-3 0 0 0 0,-3 0 0 0 0,0 3 0 0 0,-3-3 0 0 0,0 0 0 0 0,0 0 0 0 0,3-3 0 0 0,-3-2 0 0 0,3-7 0 0 0,-3-5 0 0 0,3 0 0 0 0,-3 0 0 0 0,3-3 0 0 0,0 0 0 0 0,-3 0 0 0 0,3 0 0 0 0,3 0 0 0 0,3 3 0 0 0,5-6 0 0 0,4-3 0 0 0,-4-2 0 0 0,0 2 0 0 0,-5 0 0 0 0,-3 4 0 0 0,0 2 0 0 0,-3 0 0 0 0,-3 0 0 0 0,3 0 0 0 0,-6 3 0 0 0,-3-3 0 0 0,-5 2 0 0 0,0-1 0 0 0,-6 1 0 0 0,0-2 0 0 0,0 3 0 0 0,0-3 0 0 0,-3 0 0 0 0,3 3 0 0 0,0-3 0 0 0,0 0 0 0 0,0 3 0 0 0,0-3 0 0 0,0 3 0 0 0,0-3 0 0 0,0 0 0 0 0,0 3 0 0 0,0-3 0 0 0,0 0 0 0 0,0 3 0 0 0,0-3 0 0 0,0 0 0 0 0,0 3 0 0 0,0-3 0 0 0,-3 6 0 0 0,0 2 0 0 0,-5 4 0 0 0,-1 5 0 0 0,-5-3 0 0 0,-3 0 0 0 0,-3 4 0 0 0,0-1 0 0 0,3 3 0 0 0,-3-3 0 0 0,0 3 0 0 0,0 6 0 0 0,-3-1 0 0 0,-3 7 0 0 0,-5 5 0 0 0,-3 0 0 0 0,-1 0 0 0 0,-5 3 0 0 0,3 0 0 0 0,-3 3 0 0 0,6 0 0 0 0,3 2 0 0 0,5-2 0 0 0,3-3 0 0 0,1 0 0 0 0,4 0 0 0 0,-2 0 0 0 0,3 0 0 0 0,-3-3 0 0 0,3 3 0 0 0,0-3 0 0 0,-3 3 0 0 0,3-3 0 0 0,-3 3 0 0 0,0 0 0 0 0,3-3 0 0 0,-3 3 0 0 0,0 0 0 0 0,0-3 0 0 0,-9 3 0 0 0,1-2 0 0 0,-6 1 0 0 0,-1 1 0 0 0,7-2 0 0 0,-1 2 0 0 0,7 0 0 0 0,2-3 0 0 0,0 3 0 0 0,0-3 0 0 0,0 3 0 0 0,3 0 0 0 0,-1-3 0 0 0,-2 3 0 0 0,3 0 0 0 0,-3-3 0 0 0,3 3 0 0 0,-3 0 0 0 0,3-3 0 0 0,6 3 0 0 0,5-3 0 0 0,0 3 0 0 0,6 0 0 0 0,0-3 0 0 0,0 3 0 0 0,0 0 0 0 0,0-3 0 0 0,3 3 0 0 0,-3-3 0 0 0,0 3 0 0 0,0 0 0 0 0,0-3 0 0 0,3 0 0 0 0,6-2 0 0 0,2-1 0 0 0,3 3 0 0 0,3 0 0 0 0,3-5 0 0 0,3 2 0 0 0,6 0 0 0 0,19 3 0 0 0,26 0 0 0 0,3-2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1T16:23:50.46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11939 8466 16383 0 0,'0'6'0'0'0,"0"11"0"0"0,0 14 0 0 0,0 12 0 0 0,0 6 0 0 0,0 5 0 0 0,0 3 0 0 0,0 3 0 0 0,0-6 0 0 0,0-3 0 0 0,0-2 0 0 0,0-6 0 0 0,0-3 0 0 0,0-1 0 0 0,0-1 0 0 0,0-1 0 0 0,0 0 0 0 0,0 0 0 0 0,0 0 0 0 0,0 0 0 0 0,0 0 0 0 0,0 0 0 0 0,0 0 0 0 0,0 3 0 0 0,0-3 0 0 0,0 0 0 0 0,0 0 0 0 0,0 3 0 0 0,0-5 0 0 0,0-4 0 0 0,0-5 0 0 0,0-3 0 0 0,0-3 0 0 0,0-1 0 0 0,0-1 0 0 0,0 2 0 0 0,0-3 0 0 0,0 0 0 0 0,0 3 0 0 0,3-3 0 0 0,5 3 0 0 0,4-3 0 0 0,2 3 0 0 0,3 0 0 0 0,0-3 0 0 0,6 3 0 0 0,6 0 0 0 0,2-3 0 0 0,3 3 0 0 0,3 0 0 0 0,0-3 0 0 0,3 3 0 0 0,-5-3 0 0 0,-4 3 0 0 0,-5 0 0 0 0,-1-3 0 0 0,-5 0 0 0 0,0-5 0 0 0,-3-6 0 0 0,3-1 0 0 0,-2-5 0 0 0,-1 3 0 0 0,3-6 0 0 0,-3 3 0 0 0,3 0 0 0 0,-3 0 0 0 0,3-3 0 0 0,0 3 0 0 0,-3 0 0 0 0,3 0 0 0 0,0 0 0 0 0,-3 0 0 0 0,3 0 0 0 0,0 0 0 0 0,-3 0 0 0 0,3 0 0 0 0,-3 0 0 0 0,3 0 0 0 0,0 0 0 0 0,-3 0 0 0 0,3 0 0 0 0,0 0 0 0 0,-3 0 0 0 0,3 0 0 0 0,-3 0 0 0 0,3 0 0 0 0,3-2 0 0 0,3-10 0 0 0,5-5 0 0 0,3-11 0 0 0,-2-4 0 0 0,-4 1 0 0 0,-11-1 0 0 0,-2 4 0 0 0,-10 5 0 0 0,-2 0 0 0 0,-3 3 0 0 0,0 0 0 0 0,-3 0 0 0 0,3 3 0 0 0,-2 0 0 0 0,2-3 0 0 0,0 3 0 0 0,0-3 0 0 0,0 3 0 0 0,0-3 0 0 0,0 0 0 0 0,0 3 0 0 0,0-3 0 0 0,0 0 0 0 0,0 3 0 0 0,0-3 0 0 0,0 0 0 0 0,0 3 0 0 0,0-3 0 0 0,0 3 0 0 0,0-3 0 0 0,0 0 0 0 0,0 3 0 0 0,0-3 0 0 0,0 0 0 0 0,0 2 0 0 0,0-2 0 0 0,0 3 0 0 0,0-3 0 0 0,0 0 0 0 0,-3 6 0 0 0,-3 0 0 0 0,0 2 0 0 0,-2 1 0 0 0,-4-3 0 0 0,1 0 0 0 0,-3 2 0 0 0,-3 1 0 0 0,-1 2 0 0 0,-2 1 0 0 0,3-1 0 0 0,-3 0 0 0 0,3 1 0 0 0,3-4 0 0 0,-3 1 0 0 0,3 3 0 0 0,-4 2 0 0 0,1 0 0 0 0,0 6 0 0 0,-3 0 0 0 0,0-6 0 0 0,3 4 0 0 0,-3-1 0 0 0,0 0 0 0 0,3 0 0 0 0,-3 3 0 0 0,0 0 0 0 0,3-3 0 0 0,-3 3 0 0 0,6-3 0 0 0,2-2 0 0 0,4-7 0 0 0,5-2 0 0 0,0-3 0 0 0,3 0 0 0 0,0 0 0 0 0,0 2 0 0 0,3-2 0 0 0,-3 0 0 0 0,0 0 0 0 0,0 0 0 0 0,0-3 0 0 0,0 3 0 0 0,-3-3 0 0 0,0 3 0 0 0,-2-1 0 0 0,-1 7 0 0 0,0 0 0 0 0,-2 2 0 0 0,-1 3 0 0 0,1 4 0 0 0,-7-1 0 0 0,1 3 0 0 0,-3 0 0 0 0,0 0 0 0 0,-3 0 0 0 0,0 0 0 0 0,3 0 0 0 0,-3 3 0 0 0,0-3 0 0 0,0 0 0 0 0,3 0 0 0 0,-3 0 0 0 0,0 0 0 0 0,3 0 0 0 0,-3 0 0 0 0,0 0 0 0 0,3 0 0 0 0,-3 0 0 0 0,2 0 0 0 0,-2 0 0 0 0,0 0 0 0 0,3 0 0 0 0,-3 0 0 0 0,6 2 0 0 0,3 4 0 0 0,2 6 0 0 0,6 5 0 0 0,0 0 0 0 0,3 0 0 0 0,3 3 0 0 0,6 0 0 0 0,2 0 0 0 0,6 0 0 0 0,1 0 0 0 0,4-3 0 0 0,4 3 0 0 0,5 0 0 0 0,6-3 0 0 0,-5 3 0 0 0,-1-3 0 0 0,-2 3 0 0 0,-6 0 0 0 0,-3-3 0 0 0,0 3 0 0 0,0 0 0 0 0,-3-3 0 0 0,3 3 0 0 0,-3 0 0 0 0,3-3 0 0 0,-3 3 0 0 0,3-3 0 0 0,-6 3 0 0 0,-3 0 0 0 0,-2-3 0 0 0,-6 3 0 0 0,0 0 0 0 0,-3-3 0 0 0,0 3 0 0 0,0-2 0 0 0,-3 1 0 0 0,3 1 0 0 0,0-8 0 0 0,0-9 0 0 0,0-6 0 0 0,0-9 0 0 0,0-2 0 0 0,0-6 0 0 0,0 0 0 0 0,0 0 0 0 0,-6-3 0 0 0,0-2 0 0 0,-5 2 0 0 0,-3 0 0 0 0,-3 0 0 0 0,-3 6 0 0 0,0 6 0 0 0,0 2 0 0 0,0 6 0 0 0,3 0 0 0 0,-3 3 0 0 0,0 0 0 0 0,0 3 0 0 0,3-3 0 0 0,2 6 0 0 0,13 0 0 0 0,4 8 0 0 0,10 3 0 0 0,8 9 0 0 0,3 0 0 0 0,-1-1 0 0 0,1 1 0 0 0,0 0 0 0 0,-3-6 0 0 0,-6-1 0 0 0,-5 1 0 0 0,-6 0 0 0 0,0-2 0 0 0,-3 2 0 0 0,-3-3 0 0 0,3 3 0 0 0,0 0 0 0 0,-3-3 0 0 0,3 3 0 0 0,0-3 0 0 0,0 3 0 0 0,0 0 0 0 0,0-9 0 0 0,0-8 0 0 0,0-6 0 0 0,0-8 0 0 0,3-1 0 0 0,5 1 0 0 0,4 2 0 0 0,2 4 0 0 0,3 2 0 0 0,6 0 0 0 0,3 3 0 0 0,5 0 0 0 0,3 0 0 0 0,3 3 0 0 0,3 0 0 0 0,-6 2 0 0 0,-2-2 0 0 0,-4 0 0 0 0,-5 0 0 0 0,-3 0 0 0 0,0-3 0 0 0,0 0 0 0 0,-3 0 0 0 0,0 0 0 0 0,3 0 0 0 0,-3 0 0 0 0,3 0 0 0 0,-2 0 0 0 0,-1 0 0 0 0,-6 5 0 0 0,-5 1 0 0 0,-1 6 0 0 0,-5 2 0 0 0,0 3 0 0 0,0 0 0 0 0,0 3 0 0 0,0 0 0 0 0,-2 0 0 0 0,2 0 0 0 0,0 0 0 0 0,0-3 0 0 0,0 3 0 0 0,0 0 0 0 0,0-3 0 0 0,0 3 0 0 0,-3-6 0 0 0,0-2 0 0 0,-3-4 0 0 0,-5-5 0 0 0,-3 0 0 0 0,-4-3 0 0 0,-2 0 0 0 0,3 0 0 0 0,-3-3 0 0 0,0 3 0 0 0,0 0 0 0 0,0 0 0 0 0,0 0 0 0 0,3 0 0 0 0,-3 0 0 0 0,0 0 0 0 0,3 0 0 0 0,-3 0 0 0 0,3 0 0 0 0,-3 0 0 0 0,0 0 0 0 0,3 0 0 0 0,-3 0 0 0 0,6-3 0 0 0,2 0 0 0 0,4-5 0 0 0,5-3 0 0 0,0-4 0 0 0,3-2 0 0 0,0 0 0 0 0,0-3 0 0 0,3 0 0 0 0,-3 3 0 0 0,0-3 0 0 0,0 0 0 0 0,0 0 0 0 0,0 0 0 0 0,0 3 0 0 0,-3-3 0 0 0,0 0 0 0 0,-2 3 0 0 0,2-3 0 0 0,0 3 0 0 0,3-3 0 0 0,-3 0 0 0 0,3 3 0 0 0,0-3 0 0 0,0 0 0 0 0,0 3 0 0 0,0-3 0 0 0,0 3 0 0 0,3-3 0 0 0,-3 0 0 0 0,0 3 0 0 0,0-3 0 0 0,0 0 0 0 0,0 2 0 0 0,0-2 0 0 0,0 6 0 0 0,3 3 0 0 0,5 5 0 0 0,4 9 0 0 0,2 8 0 0 0,3 4 0 0 0,0 2 0 0 0,3 3 0 0 0,0 3 0 0 0,0 5 0 0 0,0 3 0 0 0,-3 1 0 0 0,0-1 0 0 0,-5-5 0 0 0,-4-3 0 0 0,-5 0 0 0 0,0-3 0 0 0,-3-3 0 0 0,0 3 0 0 0,-3-3 0 0 0,3 3 0 0 0,0-3 0 0 0,0 3 0 0 0,0-3 0 0 0,-3 3 0 0 0,3-3 0 0 0,0 3 0 0 0,0 0 0 0 0,0-3 0 0 0,0 3 0 0 0,0 0 0 0 0,0-3 0 0 0,0 3 0 0 0,0 0 0 0 0,0-3 0 0 0,0 3 0 0 0,0-6 0 0 0,-2-2 0 0 0,-7-4 0 0 0,-2-5 0 0 0,-1 0 0 0 0,-2 3 0 0 0,2 0 0 0 0,1 5 0 0 0,2 3 0 0 0,-2 0 0 0 0,0 1 0 0 0,-4-4 0 0 0,1-2 0 0 0,-3-4 0 0 0,-3-2 0 0 0,0-3 0 0 0,3 0 0 0 0,-3 0 0 0 0,0-3 0 0 0,0 3 0 0 0,3 0 0 0 0,-3 0 0 0 0,0 0 0 0 0,3 0 0 0 0,-3 0 0 0 0,0 0 0 0 0,3 0 0 0 0,-3 0 0 0 0,3 0 0 0 0,-3 0 0 0 0,0 0 0 0 0,3 0 0 0 0,-3 0 0 0 0,0 0 0 0 0,3 0 0 0 0,-3 0 0 0 0,2 0 0 0 0,-1 0 0 0 0,-1 0 0 0 0,2 0 0 0 0,1-2 0 0 0,6-1 0 0 0,5-6 0 0 0,0-2 0 0 0,6-4 0 0 0,-2 1 0 0 0,4-6 0 0 0,-2 0 0 0 0,0 3 0 0 0,3 0 0 0 0,0 3 0 0 0,6 8 0 0 0,2 0 0 0 0,3 6 0 0 0,1 3 0 0 0,-4 3 0 0 0,-5 8 0 0 0,0 0 0 0 0,-4 4 0 0 0,-2 2 0 0 0,0-1 0 0 0,-2-1 0 0 0,-7-7 0 0 0,0 0 0 0 0,4 1 0 0 0,8 2 0 0 0,5 3 0 0 0,4-3 0 0 0,5 6 0 0 0,0-2 0 0 0,3 2 0 0 0,0 0 0 0 0,0-3 0 0 0,0 3 0 0 0,0 0 0 0 0,0-3 0 0 0,-3 0 0 0 0,0-3 0 0 0,-6-2 0 0 0,-2-10 0 0 0,-3-4 0 0 0,2-10 0 0 0,3-14 0 0 0,4-19 0 0 0,-1-9 0 0 0,-3-15 0 0 0,-5-8 0 0 0,0-6 0 0 0,-9-2 0 0 0,-3 11 0 0 0,-2 11 0 0 0,-4 14 0 0 0,1 15 0 0 0,2 8 0 0 0,4 4 0 0 0,-1 4 0 0 0,0 1 0 0 0,1 3 0 0 0,2-3 0 0 0,-3 0 0 0 0,0 0 0 0 0,3-3 0 0 0,1 3 0 0 0,-1-3 0 0 0,0 0 0 0 0,3 3 0 0 0,0-3 0 0 0,0 0 0 0 0,0 2 0 0 0,-3-2 0 0 0,0 3 0 0 0,-3-3 0 0 0,1 3 0 0 0,-4 6 0 0 0,-5 5 0 0 0,0 0 0 0 0,-4 4 0 0 0,-1-7 0 0 0,-1-2 0 0 0,0-4 0 0 0,2-2 0 0 0,-2 3 0 0 0,1 3 0 0 0,-1 2 0 0 0,2 6 0 0 0,-2 0 0 0 0,0 3 0 0 0,3 0 0 0 0,-3 0 0 0 0,0 0 0 0 0,3 0 0 0 0,-3 3 0 0 0,3-3 0 0 0,-3 0 0 0 0,3 0 0 0 0,6 6 0 0 0,5 0 0 0 0,0 5 0 0 0,9 3 0 0 0,3 3 0 0 0,8 3 0 0 0,0-3 0 0 0,6 6 0 0 0,-3 6 0 0 0,3 2 0 0 0,0 3 0 0 0,3 4 0 0 0,3-4 0 0 0,-3-3 0 0 0,0-5 0 0 0,-1-3 0 0 0,-2-1 0 0 0,0-2 0 0 0,-5-2 0 0 0,-4 2 0 0 0,-2-3 0 0 0,-7 0 0 0 0,1 3 0 0 0,-3-3 0 0 0,-3 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1-21T16:23:50.464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9610 8601 16383 0 0,'0'20'0'0'0,"0"26"0"0"0,0 22 0 0 0,0 18 0 0 0,0 11 0 0 0,-3 3 0 0 0,-3 3 0 0 0,3-9 0 0 0,-2-9 0 0 0,-1-10 0 0 0,-3-7 0 0 0,-2-11 0 0 0,-3-8 0 0 0,0-15 0 0 0,2-6 0 0 0,4-5 0 0 0,5-3 0 0 0,0-3 0 0 0,0 0 0 0 0,3 0 0 0 0,3 1 0 0 0,-3-1 0 0 0,0 3 0 0 0,0-3 0 0 0,0 3 0 0 0,0-3 0 0 0,3 3 0 0 0,-3 0 0 0 0,0-3 0 0 0,0 3 0 0 0,0-3 0 0 0,-3 3 0 0 0,3 0 0 0 0,0-3 0 0 0,0 3 0 0 0,0 0 0 0 0,6-6 0 0 0,-1-2 0 0 0,7-4 0 0 0,5-5 0 0 0,0 0 0 0 0,0-3 0 0 0,3 0 0 0 0,0-3 0 0 0,0 3 0 0 0,0 0 0 0 0,-3 0 0 0 0,3 0 0 0 0,0 0 0 0 0,0-3 0 0 0,-3 3 0 0 0,3 0 0 0 0,-3-3 0 0 0,3-2 0 0 0,-6-7 0 0 0,4-2 0 0 0,-7-6 0 0 0,-3 3 0 0 0,-5-3 0 0 0,3 0 0 0 0,0 0 0 0 0,2 0 0 0 0,-2 3 0 0 0,0-3 0 0 0,2 0 0 0 0,-2 3 0 0 0,0-3 0 0 0,-3 0 0 0 0,2 3 0 0 0,1-3 0 0 0,3 0 0 0 0,2 3 0 0 0,-3-3 0 0 0,1 3 0 0 0,0-3 0 0 0,-7 0 0 0 0,1 3 0 0 0,-3-3 0 0 0,0 0 0 0 0,0 3 0 0 0,3-6 0 0 0,3-3 0 0 0,5-5 0 0 0,4-4 0 0 0,-1 4 0 0 0,-3 0 0 0 0,-2 5 0 0 0,-3 0 0 0 0,-6 6 0 0 0,2 0 0 0 0,-2 0 0 0 0,0 3 0 0 0,-2-3 0 0 0,2 3 0 0 0,0-3 0 0 0,0 3 0 0 0,0-3 0 0 0,0 3 0 0 0,0-3 0 0 0,0 3 0 0 0,0-3 0 0 0,0 0 0 0 0,0 3 0 0 0,0-3 0 0 0,0 0 0 0 0,0 3 0 0 0,0-3 0 0 0,0 0 0 0 0,0 3 0 0 0,0-3 0 0 0,2 3 0 0 0,1-3 0 0 0,6 0 0 0 0,-1 3 0 0 0,1-3 0 0 0,2 0 0 0 0,4 3 0 0 0,2-1 0 0 0,3 7 0 0 0,-3 5 0 0 0,3 1 0 0 0,0 5 0 0 0,0 0 0 0 0,-3 0 0 0 0,6 0 0 0 0,5 0 0 0 0,1 2 0 0 0,5-2 0 0 0,3 0 0 0 0,0 0 0 0 0,0 0 0 0 0,3 0 0 0 0,-3 0 0 0 0,3 0 0 0 0,-3 0 0 0 0,6 3 0 0 0,0 6 0 0 0,-3 2 0 0 0,3 4 0 0 0,-1 2 0 0 0,4 5 0 0 0,5 4 0 0 0,4 6 0 0 0,-4 2 0 0 0,-3 3 0 0 0,-2 0 0 0 0,-3 3 0 0 0,-3 0 0 0 0,-3-3 0 0 0,0 3 0 0 0,-8-3 0 0 0,-4 0 0 0 0,-2 3 0 0 0,-3-3 0 0 0,-3 0 0 0 0,3 3 0 0 0,-6-3 0 0 0,-2 0 0 0 0,-6 0 0 0 0,-4 3 0 0 0,1-5 0 0 0,-6-7 0 0 0,-5 1 0 0 0,-4-7 0 0 0,-5-2 0 0 0,0 0 0 0 0,-3-2 0 0 0,0-1 0 0 0,0 3 0 0 0,0-3 0 0 0,0 3 0 0 0,3-3 0 0 0,-3 3 0 0 0,0-3 0 0 0,3 3 0 0 0,-3 0 0 0 0,0-6 0 0 0,3-2 0 0 0,-3-4 0 0 0,0-5 0 0 0,3 0 0 0 0,-6-3 0 0 0,-2 0 0 0 0,-7-3 0 0 0,-2 3 0 0 0,0 0 0 0 0,-1 0 0 0 0,1 0 0 0 0,3-3 0 0 0,-1 3 0 0 0,-2 0 0 0 0,3 0 0 0 0,-6 0 0 0 0,2 0 0 0 0,-2 0 0 0 0,-3 0 0 0 0,3 0 0 0 0,0-3 0 0 0,-3-2 0 0 0,3-7 0 0 0,3-5 0 0 0,0 0 0 0 0,2 0 0 0 0,7-3 0 0 0,-1 0 0 0 0,6 0 0 0 0,0 0 0 0 0,0 3 0 0 0,3-3 0 0 0,-3 0 0 0 0,3 0 0 0 0,0 6 0 0 0,-3 2 0 0 0,3 4 0 0 0,-3 5 0 0 0,0 0 0 0 0,3 3 0 0 0,-3 0 0 0 0,0 3 0 0 0,3-3 0 0 0,-3 0 0 0 0,2 0 0 0 0,4 3 0 0 0,11-3 0 0 0,6 0 0 0 0,9 0 0 0 0,2 0 0 0 0,6 0 0 0 0,0 0 0 0 0,0 0 0 0 0,0 0 0 0 0,0 0 0 0 0,0 0 0 0 0,0 0 0 0 0,0 0 0 0 0,0 0 0 0 0,-3 0 0 0 0,3 0 0 0 0,0 0 0 0 0,-3 0 0 0 0,3 0 0 0 0,-3 0 0 0 0,3 0 0 0 0,0 0 0 0 0,-3 0 0 0 0,3 0 0 0 0,0 0 0 0 0,-3 0 0 0 0,3 0 0 0 0,-3 0 0 0 0,3 0 0 0 0,0 0 0 0 0,-3 0 0 0 0,3 0 0 0 0,0 0 0 0 0,-3 0 0 0 0,3 0 0 0 0,0 0 0 0 0,-3 0 0 0 0,3 0 0 0 0,-3 0 0 0 0,3 0 0 0 0,0 0 0 0 0,-3 0 0 0 0,3 0 0 0 0,0 0 0 0 0,-3 0 0 0 0,3 0 0 0 0,-2 0 0 0 0,2 0 0 0 0,0 0 0 0 0,-3 0 0 0 0,3 0 0 0 0,0 0 0 0 0,-3 0 0 0 0,3 0 0 0 0,0 0 0 0 0,-3 0 0 0 0,3-6 0 0 0,-3 0 0 0 0,3-5 0 0 0,0-1 0 0 0,-3-2 0 0 0,0 0 0 0 0,-6-3 0 0 0,-5 0 0 0 0,0-1 0 0 0,-6-1 0 0 0,3 1 0 0 0,-6-2 0 0 0,3 0 0 0 0,0 0 0 0 0,0 3 0 0 0,-3-3 0 0 0,3 0 0 0 0,0 3 0 0 0,0-3 0 0 0,0 0 0 0 0,0 3 0 0 0,3-6 0 0 0,5-2 0 0 0,4-10 0 0 0,-1-4 0 0 0,-2-10 0 0 0,-1-5 0 0 0,-2 0 0 0 0,-6-3 0 0 0,0-1 0 0 0,-8 1 0 0 0,-4 12 0 0 0,-2 5 0 0 0,0 8 0 0 0,-4 7 0 0 0,4 5 0 0 0,-3 0 0 0 0,0 3 0 0 0,-3 0 0 0 0,3-1 0 0 0,-3 1 0 0 0,3 0 0 0 0,-3 0 0 0 0,0 6 0 0 0,-3 5 0 0 0,-3 6 0 0 0,-5 6 0 0 0,0 8 0 0 0,-7 9 0 0 0,1 8 0 0 0,-3 15 0 0 0,6 8 0 0 0,3 3 0 0 0,2 0 0 0 0,6-5 0 0 0,3-4 0 0 0,3-2 0 0 0,6-6 0 0 0,5 0 0 0 0,3-3 0 0 0,3 0 0 0 0,0 0 0 0 0,0 0 0 0 0,0 0 0 0 0,3-3 0 0 0,-3-2 0 0 0,0-7 0 0 0,0-2 0 0 0,0-3 0 0 0,0 0 0 0 0,0 0 0 0 0,0-3 0 0 0,0 0 0 0 0,0-5 0 0 0,0-15 0 0 0,0-20 0 0 0,0-17 0 0 0,-3-17 0 0 0,-5-14 0 0 0,-4-9 0 0 0,-2 3 0 0 0,-3 3 0 0 0,0 11 0 0 0,-3 14 0 0 0,0 9 0 0 0,0 9 0 0 0,0 11 0 0 0,0 9 0 0 0,3 5 0 0 0,-3 3 0 0 0,0 6 0 0 0,3-3 0 0 0,-3 3 0 0 0,0 2 0 0 0,3 4 0 0 0,-3 2 0 0 0,0 4 0 0 0,6 5 0 0 0,2-3 0 0 0,4 3 0 0 0,2 0 0 0 0,0 0 0 0 0,-2-6 0 0 0,-4 0 0 0 0,1-8 0 0 0,-6 0 0 0 0,0-6 0 0 0,-1 0 0 0 0,-1 0 0 0 0,-1 0 0 0 0,2 0 0 0 0,-2-3 0 0 0,0 3 0 0 0,0 0 0 0 0,3 0 0 0 0,-3 0 0 0 0,3 3 0 0 0,6 5 0 0 0,5 4 0 0 0,0 5 0 0 0,6 8 0 0 0,0 7 0 0 0,0 2 0 0 0,0-3 0 0 0,3 1 0 0 0,-3-4 0 0 0,0-5 0 0 0,0 0 0 0 0,0-3 0 0 0,0 0 0 0 0,0-9 0 0 0,0-8 0 0 0,0-9 0 0 0,0-5 0 0 0,0-3 0 0 0,0-6 0 0 0,0 6 0 0 0,0 11 0 0 0,0 0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2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9009 4941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7887 5333 16383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7887 5333 16383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8333 6489 16383 0 0,'3'-8'0'0'0,"10"-23"0"0"0,21-53 0 0 0,38-83 0 0 0,51-101 0 0 0,43-74 0 0 0,15-17 0 0 0,-11 34 0 0 0,-30 63 0 0 0,-36 73 0 0 0,-33 64 0 0 0,-27 52 0 0 0,-21 37 0 0 0,-12 22 0 0 0,-8 11 0 0 0,-2 5 0 0 0,-1 0 0 0 0,0-2 0 0 0,-1-1 0 0 0,1-2 0 0 0,0-1 0 0 0,0-2 0 0 0,0 0 0 0 0,-1-1 0 0 0,1 0 0 0 0,0 0 0 0 0,0 0 0 0 0,0 0 0 0 0,0 0 0 0 0,0 0 0 0 0,0 1 0 0 0,0 1 0 0 0,0 2 0 0 0,0 4 0 0 0,-1 4 0 0 0,-1 5 0 0 0,-3 6 0 0 0,-3 7 0 0 0,-3 9 0 0 0,-6 13 0 0 0,-4 14 0 0 0,-5 12 0 0 0,-2 3 0 0 0,-1-4 0 0 0,1-7 0 0 0,3-11 0 0 0,4-9 0 0 0,3-10 0 0 0,3-8 0 0 0,4-7 0 0 0,1-6 0 0 0,3-4 0 0 0,0-1 0 0 0,1-2 0 0 0,0 0 0 0 0,0-1 0 0 0,0-1 0 0 0,0-1 0 0 0,-1-1 0 0 0,1-2 0 0 0,-1-3 0 0 0,1-4 0 0 0,0-4 0 0 0,2-6 0 0 0,3-8 0 0 0,4-13 0 0 0,11-20 0 0 0,15-25 0 0 0,15-23 0 0 0,11-13 0 0 0,5 1 0 0 0,-3 12 0 0 0,-6 15 0 0 0,-9 19 0 0 0,-10 19 0 0 0,-9 16 0 0 0,-8 13 0 0 0,-5 9 0 0 0,-3 6 0 0 0,-2 3 0 0 0,-1 1 0 0 0,-2 3 0 0 0,-1 5 0 0 0,-2 5 0 0 0,-3 8 0 0 0,-3 7 0 0 0,-4 5 0 0 0,-3 7 0 0 0,-3 4 0 0 0,-4 6 0 0 0,-4 3 0 0 0,-3 4 0 0 0,-4 1 0 0 0,0 1 0 0 0,-1-2 0 0 0,2-1 0 0 0,1-1 0 0 0,2-1 0 0 0,0-1 0 0 0,2-3 0 0 0,1-3 0 0 0,1-3 0 0 0,2-3 0 0 0,1-5 0 0 0,3-5 0 0 0,4-4 0 0 0,2-5 0 0 0,2-4 0 0 0,2-2 0 0 0,1-4 0 0 0,1-4 0 0 0,0-4 0 0 0,0-5 0 0 0,1-6 0 0 0,1-8 0 0 0,3-8 0 0 0,2-8 0 0 0,4-8 0 0 0,6-13 0 0 0,9-13 0 0 0,9-9 0 0 0,6-1 0 0 0,3 7 0 0 0,-3 11 0 0 0,-5 15 0 0 0,-8 14 0 0 0,-5 11 0 0 0,-7 9 0 0 0,-4 6 0 0 0,-3 2 0 0 0,-3 2 0 0 0,0 4 0 0 0,-3 6 0 0 0,-2 8 0 0 0,-2 8 0 0 0,-5 7 0 0 0,-2 6 0 0 0,-2 2 0 0 0,0 1 0 0 0,1-2 0 0 0,-1-3 0 0 0,2-2 0 0 0,0-3 0 0 0,-1-2 0 0 0,-1-4 0 0 0,0-1 0 0 0,0-2 0 0 0,2-2 0 0 0,2-3 0 0 0,3-2 0 0 0,0-3 0 0 0,2-1 0 0 0,0-2 0 0 0,2-4 0 0 0,1-4 0 0 0,2-8 0 0 0,6-7 0 0 0,7-7 0 0 0,10-7 0 0 0,10-6 0 0 0,6-3 0 0 0,2-2 0 0 0,0 4 0 0 0,-6 4 0 0 0,-5 7 0 0 0,-7 6 0 0 0,-5 6 0 0 0,-5 4 0 0 0,-3 3 0 0 0,-1 2 0 0 0,-2 1 0 0 0,1-2 0 0 0,-1 0 0 0 0,1 0 0 0 0,0 0 0 0 0,0 0 0 0 0,0 0 0 0 0,1 0 0 0 0,0 0 0 0 0,0 1 0 0 0,3 0 0 0 0,-1 3 0 0 0,0 6 0 0 0,-6 8 0 0 0,-6 12 0 0 0,-11 17 0 0 0,-11 20 0 0 0,-13 19 0 0 0,-8 9 0 0 0,-4 1 0 0 0,1-6 0 0 0,5-13 0 0 0,6-13 0 0 0,6-11 0 0 0,6-11 0 0 0,4-9 0 0 0,5-6 0 0 0,4-6 0 0 0,4-4 0 0 0,1-2 0 0 0,2 0 0 0 0,0-1 0 0 0,1-1 0 0 0,-1 0 0 0 0,0 1 0 0 0,0-1 0 0 0,0 0 0 0 0,-1 1 0 0 0,0-1 0 0 0,1 1 0 0 0,-1 0 0 0 0,2-1 0 0 0,1 1 0 0 0,1 0 0 0 0,1-2 0 0 0,2-3 0 0 0,1-2 0 0 0,3-3 0 0 0,5-7 0 0 0,8-7 0 0 0,12-12 0 0 0,13-12 0 0 0,9-9 0 0 0,6-3 0 0 0,1 0 0 0 0,-4 6 0 0 0,-7 6 0 0 0,-10 10 0 0 0,-10 8 0 0 0,-9 9 0 0 0,-6 8 0 0 0,-7 6 0 0 0,-3 7 0 0 0,-3 4 0 0 0,-4 6 0 0 0,-6 5 0 0 0,-6 7 0 0 0,-8 8 0 0 0,-5 6 0 0 0,-6 4 0 0 0,-1 2 0 0 0,0-1 0 0 0,3-4 0 0 0,3-4 0 0 0,4-2 0 0 0,4-4 0 0 0,3-3 0 0 0,4-3 0 0 0,3-5 0 0 0,2-3 0 0 0,3-4 0 0 0,0-4 0 0 0,2-3 0 0 0,0-2 0 0 0,0 0 0 0 0,0-1 0 0 0,-1 0 0 0 0,1-1 0 0 0,0 1 0 0 0,-1 0 0 0 0,1-3 0 0 0,0-1 0 0 0,2-2 0 0 0,1-3 0 0 0,3-7 0 0 0,3-9 0 0 0,6-12 0 0 0,8-14 0 0 0,12-17 0 0 0,12-19 0 0 0,10-13 0 0 0,8-8 0 0 0,0 3 0 0 0,-2 6 0 0 0,-4 12 0 0 0,-6 13 0 0 0,-8 16 0 0 0,-9 13 0 0 0,-7 12 0 0 0,-8 9 0 0 0,-4 7 0 0 0,-4 4 0 0 0,-1 2 0 0 0,-1 0 0 0 0,0 1 0 0 0,-1-1 0 0 0,-1 0 0 0 0,-1-1 0 0 0,-1 0 0 0 0,0 0 0 0 0,-1-1 0 0 0,0 0 0 0 0,0 1 0 0 0,2-1 0 0 0,-3 2 0 0 0,-5 6 0 0 0,-6 7 0 0 0,-22 24 0 0 0,-53 58 0 0 0,-88 96 0 0 0,-84 102 0 0 0,-59 75 0 0 0,-15 27 0 0 0,25-21 0 0 0,49-51 0 0 0,59-67 0 0 0,57-66 0 0 0,48-59 0 0 0,37-44 0 0 0,25-33 0 0 0,17-22 0 0 0,9-11 0 0 0,4-7 0 0 0,2-3 0 0 0,-1 0 0 0 0,0-1 0 0 0,-2 0 0 0 0,0 0 0 0 0,-2 1 0 0 0,0 0 0 0 0,-1 0 0 0 0,0 1 0 0 0,2 0 0 0 0,0-1 0 0 0,3 1 0 0 0,0 0 0 0 0,3-2 0 0 0,1-2 0 0 0,3-4 0 0 0,6-5 0 0 0,7-8 0 0 0,18-15 0 0 0,35-24 0 0 0,36-26 0 0 0,29-23 0 0 0,29-20 0 0 0,22-21 0 0 0,14-12 0 0 0,-1 0 0 0 0,-16 13 0 0 0,-27 20 0 0 0,-33 26 0 0 0,-30 22 0 0 0,-21 17 0 0 0,-13 10 0 0 0,-9 2 0 0 0,-6 1 0 0 0,-3-4 0 0 0,-3-4 0 0 0,-4-2 0 0 0,-3 0 0 0 0,-3 4 0 0 0,-5 5 0 0 0,-6 9 0 0 0,-4 8 0 0 0,-4 7 0 0 0,-5 7 0 0 0,-2 4 0 0 0,-4 5 0 0 0,-5 8 0 0 0,-9 11 0 0 0,-13 16 0 0 0,-13 17 0 0 0,-17 20 0 0 0,-20 26 0 0 0,-26 35 0 0 0,-26 40 0 0 0,-24 42 0 0 0,-6 19 0 0 0,8-3 0 0 0,20-21 0 0 0,26-36 0 0 0,27-37 0 0 0,23-36 0 0 0,19-32 0 0 0,14-22 0 0 0,9-18 0 0 0,6-11 0 0 0,3-8 0 0 0,2-2 0 0 0,0-2 0 0 0,-1 1 0 0 0,0-1 0 0 0,2-2 0 0 0,0-4 0 0 0,1-3 0 0 0,1-6 0 0 0,4-11 0 0 0,10-21 0 0 0,28-50 0 0 0,56-87 0 0 0,59-91 0 0 0,40-57 0 0 0,15-12 0 0 0,-14 30 0 0 0,-32 59 0 0 0,-40 65 0 0 0,-39 60 0 0 0,-31 49 0 0 0,-23 34 0 0 0,-17 24 0 0 0,-8 13 0 0 0,-6 8 0 0 0,-3 2 0 0 0,-2 3 0 0 0,-2 4 0 0 0,-5 12 0 0 0,-13 29 0 0 0,-29 57 0 0 0,-42 88 0 0 0,-40 85 0 0 0,-15 40 0 0 0,9-13 0 0 0,24-50 0 0 0,30-60 0 0 0,27-60 0 0 0,22-49 0 0 0,17-37 0 0 0,10-26 0 0 0,6-16 0 0 0,2-9 0 0 0,1-2 0 0 0,-1 0 0 0 0,-1 2 0 0 0,-1 1 0 0 0,-1-1 0 0 0,2-2 0 0 0,1-4 0 0 0,0-7 0 0 0,0-9 0 0 0,2-21 0 0 0,7-45 0 0 0,24-81 0 0 0,40-113 0 0 0,53-114 0 0 0,42-66 0 0 0,14 2 0 0 0,-15 64 0 0 0,-32 92 0 0 0,-36 94 0 0 0,-34 79 0 0 0,-28 62 0 0 0,-19 41 0 0 0,-13 27 0 0 0,-7 15 0 0 0,-3 8 0 0 0,-3 4 0 0 0,1 5 0 0 0,-6 32 0 0 0,-10 75 0 0 0,-26 154 0 0 0,-38 229 0 0 0,-30 191 0 0 0,-6 44 0 0 0,13-82 0 0 0,22-144 0 0 0,24-155 0 0 0,23-135 0 0 0,16-104 0 0 0,13-71 0 0 0,7-45 0 0 0,4-24 0 0 0,1-10 0 0 0,0-1 0 0 0,-1 3 0 0 0,-1 3 0 0 0,-1 4 0 0 0,0 2 0 0 0,2 0 0 0 0,0 0 0 0 0,1-4 0 0 0,2-11 0 0 0,4-47 0 0 0,23-157 0 0 0,46-261 0 0 0,50-240 0 0 0,19-80 0 0 0,-9 58 0 0 0,-20 126 0 0 0,-25 143 0 0 0,-24 129 0 0 0,-20 110 0 0 0,-16 82 0 0 0,-9 50 0 0 0,-3 26 0 0 0,-1 7 0 0 0,0 1 0 0 0,1 2 0 0 0,-3 5 0 0 0,-1 9 0 0 0,-4 10 0 0 0,-2 13 0 0 0,-3 10 0 0 0,-2 10 0 0 0,0 10 0 0 0,-2 8 0 0 0,1 10 0 0 0,-1 11 0 0 0,1 17 0 0 0,-5 39 0 0 0,-12 73 0 0 0,-25 129 0 0 0,-42 166 0 0 0,-64 210 0 0 0,-54 151 0 0 0,-24 32 0 0 0,12-79 0 0 0,36-147 0 0 0,45-166 0 0 0,43-152 0 0 0,35-122 0 0 0,26-88 0 0 0,17-57 0 0 0,9-33 0 0 0,4-14 0 0 0,1-5 0 0 0,-1 3 0 0 0,-2 4 0 0 0,-2 5 0 0 0,0 2 0 0 0,-1 1 0 0 0,0 0 0 0 0,1 0 0 0 0,1 0 0 0 0,0-2 0 0 0,2-1 0 0 0,0-4 0 0 0,0-6 0 0 0,0-13 0 0 0,4-40 0 0 0,15-73 0 0 0,34-121 0 0 0,42-137 0 0 0,33-114 0 0 0,27-97 0 0 0,5-22 0 0 0,-13 49 0 0 0,-25 97 0 0 0,-29 118 0 0 0,-30 111 0 0 0,-23 90 0 0 0,-18 67 0 0 0,-11 47 0 0 0,-8 29 0 0 0,-5 17 0 0 0,-1 10 0 0 0,0 3 0 0 0,0 0 0 0 0,0-2 0 0 0,2 0 0 0 0,0 2 0 0 0,1 3 0 0 0,2 5 0 0 0,0 9 0 0 0,1 16 0 0 0,-1 41 0 0 0,-6 83 0 0 0,-19 159 0 0 0,-36 183 0 0 0,-28 118 0 0 0,-18 21 0 0 0,-1-60 0 0 0,11-107 0 0 0,20-124 0 0 0,19-114 0 0 0,19-93 0 0 0,15-67 0 0 0,9-45 0 0 0,6-25 0 0 0,4-14 0 0 0,0-4 0 0 0,0 1 0 0 0,0 4 0 0 0,-2 3 0 0 0,0 2 0 0 0,-1 1 0 0 0,0 1 0 0 0,-1-2 0 0 0,1-3 0 0 0,1-3 0 0 0,0-6 0 0 0,-1-5 0 0 0,0-7 0 0 0,1-8 0 0 0,3-13 0 0 0,5-32 0 0 0,14-86 0 0 0,30-158 0 0 0,33-191 0 0 0,19-105 0 0 0,0 7 0 0 0,-16 87 0 0 0,-20 123 0 0 0,-21 122 0 0 0,-18 103 0 0 0,-12 77 0 0 0,-10 52 0 0 0,-2 31 0 0 0,-1 15 0 0 0,0 4 0 0 0,2-3 0 0 0,-1-3 0 0 0,1-3 0 0 0,0-1 0 0 0,0 2 0 0 0,1 6 0 0 0,0 10 0 0 0,1 15 0 0 0,-1 28 0 0 0,-5 57 0 0 0,-8 76 0 0 0,-10 77 0 0 0,-10 45 0 0 0,-5 5 0 0 0,-2-31 0 0 0,-1-49 0 0 0,2-51 0 0 0,4-47 0 0 0,4-39 0 0 0,6-29 0 0 0,5-22 0 0 0,3-15 0 0 0,4-10 0 0 0,2-5 0 0 0,2-5 0 0 0,1-2 0 0 0,0-2 0 0 0,0-1 0 0 0,1-1 0 0 0,-2-1 0 0 0,1-1 0 0 0,0-1 0 0 0,-1-1 0 0 0,1-1 0 0 0,0-3 0 0 0,2-3 0 0 0,1-4 0 0 0,2-3 0 0 0,0-3 0 0 0,1-4 0 0 0,2-5 0 0 0,2-7 0 0 0,4-13 0 0 0,11-29 0 0 0,15-41 0 0 0,17-36 0 0 0,10-17 0 0 0,1 3 0 0 0,-3 16 0 0 0,-10 26 0 0 0,-10 25 0 0 0,-10 24 0 0 0,-8 20 0 0 0,-9 18 0 0 0,-5 12 0 0 0,-4 10 0 0 0,-3 6 0 0 0,-2 3 0 0 0,1 4 0 0 0,-1 2 0 0 0,0 5 0 0 0,-2 7 0 0 0,-2 9 0 0 0,-3 12 0 0 0,-4 14 0 0 0,-6 16 0 0 0,-9 26 0 0 0,-10 27 0 0 0,-19 36 0 0 0,-17 25 0 0 0,-7 2 0 0 0,4-19 0 0 0,10-29 0 0 0,14-31 0 0 0,13-29 0 0 0,13-25 0 0 0,9-17 0 0 0,7-13 0 0 0,4-8 0 0 0,3-4 0 0 0,0-2 0 0 0,-1 0 0 0 0,2-1 0 0 0,0-3 0 0 0,2-7 0 0 0,0-5 0 0 0,0-6 0 0 0,1-6 0 0 0,2-4 0 0 0,3-12 0 0 0,16-43 0 0 0,31-82 0 0 0,61-135 0 0 0,65-129 0 0 0,39-63 0 0 0,-3 22 0 0 0,-31 81 0 0 0,-44 102 0 0 0,-44 98 0 0 0,-37 78 0 0 0,-29 58 0 0 0,-19 39 0 0 0,-11 23 0 0 0,-5 13 0 0 0,-3 7 0 0 0,1 2 0 0 0,-1 2 0 0 0,1 2 0 0 0,-1 3 0 0 0,-1 5 0 0 0,-3 5 0 0 0,-3 9 0 0 0,-7 12 0 0 0,-9 14 0 0 0,-15 24 0 0 0,-14 22 0 0 0,-16 20 0 0 0,-8 8 0 0 0,1-9 0 0 0,5-17 0 0 0,7-19 0 0 0,8-18 0 0 0,9-12 0 0 0,10-12 0 0 0,8-9 0 0 0,5-7 0 0 0,5-5 0 0 0,4-6 0 0 0,3-4 0 0 0,3-5 0 0 0,2-4 0 0 0,3-4 0 0 0,2-5 0 0 0,1-4 0 0 0,2-3 0 0 0,0-3 0 0 0,1-2 0 0 0,0-1 0 0 0,0 0 0 0 0,-1 0 0 0 0,1 0 0 0 0,0 0 0 0 0,-1 0 0 0 0,0 1 0 0 0,1-1 0 0 0,-1 1 0 0 0,1 0 0 0 0,-1-1 0 0 0,0 1 0 0 0,1 0 0 0 0,-1 0 0 0 0,0 3 0 0 0,1 0 0 0 0,-1 2 0 0 0,0 1 0 0 0,1 0 0 0 0,-1 0 0 0 0,1 1 0 0 0,-1 1 0 0 0,0 1 0 0 0,1 1 0 0 0,-1 2 0 0 0,0 0 0 0 0,1 0 0 0 0,-1-2 0 0 0,0-1 0 0 0,1-1 0 0 0,-1-2 0 0 0,1-2 0 0 0,-1-2 0 0 0,0-1 0 0 0,1-1 0 0 0,-1 0 0 0 0,0-1 0 0 0,1 0 0 0 0,-1 1 0 0 0,1-1 0 0 0,-1 0 0 0 0,0 1 0 0 0,1-1 0 0 0,-1 1 0 0 0,1 0 0 0 0,6-7 0 0 0,6-11 0 0 0,9-9 0 0 0,8-11 0 0 0,9-10 0 0 0,4-5 0 0 0,1 0 0 0 0,-1 3 0 0 0,-5 6 0 0 0,-5 6 0 0 0,-6 8 0 0 0,-7 7 0 0 0,-5 4 0 0 0,-4 4 0 0 0,-2 2 0 0 0,-3 0 0 0 0,0 1 0 0 0,1 1 0 0 0,2 0 0 0 0,1 1 0 0 0,1 0 0 0 0,3 3 0 0 0,1 3 0 0 0,0 3 0 0 0,0 6 0 0 0,-1 5 0 0 0,-2 8 0 0 0,-3 7 0 0 0,-3 6 0 0 0,-3 4 0 0 0,-1 3 0 0 0,-1 1 0 0 0,-1-3 0 0 0,0-7 0 0 0,0-7 0 0 0,0-7 0 0 0,0-7 0 0 0,0-4 0 0 0,0-3 0 0 0,1-2 0 0 0,2-1 0 0 0,2 0 0 0 0,0 1 0 0 0,2-1 0 0 0,0-1 0 0 0,0-4 0 0 0,0-7 0 0 0,2-8 0 0 0,2-11 0 0 0,3-13 0 0 0,2-11 0 0 0,3-9 0 0 0,1-5 0 0 0,-1 2 0 0 0,-1 6 0 0 0,-2 9 0 0 0,-3 10 0 0 0,-2 11 0 0 0,-2 8 0 0 0,-2 6 0 0 0,0 4 0 0 0,0 2 0 0 0,-1 2 0 0 0,1-1 0 0 0,-2 3 0 0 0,-1 4 0 0 0,-1 7 0 0 0,-2 6 0 0 0,-3 6 0 0 0,-2 6 0 0 0,-2 6 0 0 0,-2 5 0 0 0,-4 3 0 0 0,-4 5 0 0 0,-4 7 0 0 0,-4 6 0 0 0,-3 8 0 0 0,-1 0 0 0 0,2-2 0 0 0,2-3 0 0 0,4-4 0 0 0,3-5 0 0 0,2-7 0 0 0,2-5 0 0 0,3-6 0 0 0,2-5 0 0 0,2-3 0 0 0,2-3 0 0 0,2-4 0 0 0,2-3 0 0 0,0-1 0 0 0,1-4 0 0 0,0-1 0 0 0,-1-2 0 0 0,1-2 0 0 0,0 0 0 0 0,-1-1 0 0 0,1 0 0 0 0,-1 0 0 0 0,1 0 0 0 0,-1 1 0 0 0,1-1 0 0 0,2 1 0 0 0,1-2 0 0 0,-1-2 0 0 0,-1-4 0 0 0,1-5 0 0 0,1-7 0 0 0,0-5 0 0 0,2-5 0 0 0,2-4 0 0 0,2-6 0 0 0,5-6 0 0 0,5-7 0 0 0,7-5 0 0 0,5-6 0 0 0,3-1 0 0 0,1 1 0 0 0,0 3 0 0 0,-4 6 0 0 0,-3 6 0 0 0,-4 6 0 0 0,-2 4 0 0 0,-1 3 0 0 0,-2 3 0 0 0,-1 1 0 0 0,-3 4 0 0 0,0 2 0 0 0,-1 3 0 0 0,-2 1 0 0 0,1 2 0 0 0,-1-1 0 0 0,0-2 0 0 0,1 1 0 0 0,-2 0 0 0 0,-1 3 0 0 0,-2 2 0 0 0,0 1 0 0 0,-2 2 0 0 0,1 0 0 0 0,-2 0 0 0 0,1 1 0 0 0,1 0 0 0 0,1 0 0 0 0,2 0 0 0 0,1 2 0 0 0,1 2 0 0 0,1 1 0 0 0,0 1 0 0 0,0 4 0 0 0,-1 4 0 0 0,0 4 0 0 0,-2 3 0 0 0,-1 3 0 0 0,-1 2 0 0 0,-3-1 0 0 0,-1-1 0 0 0,-3-1 0 0 0,0-3 0 0 0,-1-2 0 0 0,-1-2 0 0 0,0-2 0 0 0,1-1 0 0 0,0-1 0 0 0,1 0 0 0 0,-1 1 0 0 0,1-1 0 0 0,1 0 0 0 0,-1 1 0 0 0,1-1 0 0 0,-1 1 0 0 0,1-1 0 0 0,-2 2 0 0 0,1 0 0 0 0,-2 0 0 0 0,1 0 0 0 0,-1 1 0 0 0,1-1 0 0 0,-1 1 0 0 0,0 0 0 0 0,0 0 0 0 0,1 0 0 0 0,-1 1 0 0 0,0 0 0 0 0,1 1 0 0 0,-1 0 0 0 0,1 2 0 0 0,-1 0 0 0 0,0 0 0 0 0,1 0 0 0 0,-1 1 0 0 0,0 0 0 0 0,1 2 0 0 0,-2 4 0 0 0,-2 5 0 0 0,-4 4 0 0 0,-2 3 0 0 0,0 4 0 0 0,-2 3 0 0 0,-1 0 0 0 0,0 1 0 0 0,0 1 0 0 0,-1-1 0 0 0,1 0 0 0 0,1-3 0 0 0,2-1 0 0 0,1-1 0 0 0,1-1 0 0 0,1-1 0 0 0,0-1 0 0 0,0-2 0 0 0,1-2 0 0 0,2-3 0 0 0,1-3 0 0 0,1-4 0 0 0,1-1 0 0 0,0-3 0 0 0,0-2 0 0 0,1-1 0 0 0,0-3 0 0 0,-1 0 0 0 0,1-2 0 0 0,-1 1 0 0 0,1-1 0 0 0,-1 0 0 0 0,1 0 0 0 0,-1 0 0 0 0,0-3 0 0 0,1 0 0 0 0,-1-2 0 0 0,0 0 0 0 0,1-1 0 0 0,-1-1 0 0 0,0-2 0 0 0,2-1 0 0 0,1-2 0 0 0,1 0 0 0 0,2-1 0 0 0,0 0 0 0 0,1 0 0 0 0,0-1 0 0 0,1-1 0 0 0,-1-2 0 0 0,0-1 0 0 0,0-1 0 0 0,0 0 0 0 0,1 0 0 0 0,0-1 0 0 0,1 1 0 0 0,2-1 0 0 0,0 2 0 0 0,0 1 0 0 0,-2 2 0 0 0,1 1 0 0 0,1 1 0 0 0,0 0 0 0 0,1-2 0 0 0,1-2 0 0 0,1-4 0 0 0,-1-2 0 0 0,1-1 0 0 0,0-2 0 0 0,0 0 0 0 0,0-2 0 0 0,3 0 0 0 0,2-1 0 0 0,2 1 0 0 0,3-1 0 0 0,1 1 0 0 0,2 1 0 0 0,0 1 0 0 0,0 0 0 0 0,-1 0 0 0 0,-1 0 0 0 0,-2 0 0 0 0,-1 0 0 0 0,-1 1 0 0 0,1-1 0 0 0,0 0 0 0 0,-1 0 0 0 0,1-1 0 0 0,4-4 0 0 0,4-4 0 0 0,5-5 0 0 0,4-7 0 0 0,4-4 0 0 0,2-4 0 0 0,0 0 0 0 0,-2 0 0 0 0,0 2 0 0 0,-1-1 0 0 0,-1-1 0 0 0,-1-2 0 0 0,1 0 0 0 0,-1 0 0 0 0,0 1 0 0 0,-1 1 0 0 0,1 1 0 0 0,1 2 0 0 0,-1 1 0 0 0,0 4 0 0 0,-1 3 0 0 0,-4 4 0 0 0,-4 6 0 0 0,-4 5 0 0 0,-5 5 0 0 0,-3 4 0 0 0,-3 3 0 0 0,-1 2 0 0 0,-2 2 0 0 0,-1 1 0 0 0,-2 0 0 0 0,-1 1 0 0 0,0 0 0 0 0,1 1 0 0 0,1 2 0 0 0,1 1 0 0 0,-1 1 0 0 0,0 4 0 0 0,-3 3 0 0 0,-2 5 0 0 0,-3 6 0 0 0,-5 6 0 0 0,-4 7 0 0 0,-3 5 0 0 0,-3 5 0 0 0,-3 4 0 0 0,-4 5 0 0 0,-3 5 0 0 0,-3 4 0 0 0,0 1 0 0 0,1 2 0 0 0,0-1 0 0 0,2 0 0 0 0,1-4 0 0 0,2-4 0 0 0,2-4 0 0 0,0-2 0 0 0,1 1 0 0 0,-1 3 0 0 0,2 3 0 0 0,0 1 0 0 0,2 0 0 0 0,-1-1 0 0 0,1-2 0 0 0,2-2 0 0 0,-1 0 0 0 0,1 0 0 0 0,-1-1 0 0 0,2-1 0 0 0,0-2 0 0 0,1-4 0 0 0,2-4 0 0 0,0-6 0 0 0,2-5 0 0 0,1-5 0 0 0,2-5 0 0 0,1-2 0 0 0,1-3 0 0 0,1-2 0 0 0,-1-2 0 0 0,1-1 0 0 0,0-1 0 0 0,1-1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2-01T17:00:43.36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9686 4244 16383 0 0,'19'9'0'0'0,"24"13"0"0"0,30 12 0 0 0,26 12 0 0 0,21 8 0 0 0,12 4 0 0 0,-2 2 0 0 0,-11-4 0 0 0,-18-7 0 0 0,-20-7 0 0 0,-18-7 0 0 0,-15-7 0 0 0,-13-5 0 0 0,-9-5 0 0 0,-9-4 0 0 0,-5-3 0 0 0,-6-3 0 0 0,-3-1 0 0 0,-2-1 0 0 0,-2 0 0 0 0,0-1 0 0 0,0 1 0 0 0,0 0 0 0 0,0 1 0 0 0,0-2 0 0 0,-2-2 0 0 0,-3-3 0 0 0,-3-4 0 0 0,-3-2 0 0 0,-3-1 0 0 0,0-1 0 0 0,-1 0 0 0 0,1 0 0 0 0,1 1 0 0 0,0 0 0 0 0,-1 0 0 0 0,-2-1 0 0 0,-5-1 0 0 0,-3-2 0 0 0,-4-1 0 0 0,-5-1 0 0 0,-4 0 0 0 0,-5-1 0 0 0,-9-4 0 0 0,-9-4 0 0 0,-10-3 0 0 0,-7-2 0 0 0,-4 0 0 0 0,-3 1 0 0 0,3 1 0 0 0,3 2 0 0 0,5 0 0 0 0,5 2 0 0 0,6 2 0 0 0,3 1 0 0 0,4 3 0 0 0,3 0 0 0 0,2 2 0 0 0,3 1 0 0 0,3 1 0 0 0,4 2 0 0 0,3 2 0 0 0,0 0 0 0 0,1 0 0 0 0,-1 1 0 0 0,-1 0 0 0 0,1-1 0 0 0,2 1 0 0 0,1-1 0 0 0,5 2 0 0 0,4 1 0 0 0,4 1 0 0 0,4 2 0 0 0,4 0 0 0 0,3 1 0 0 0,3 0 0 0 0,1 1 0 0 0,2-1 0 0 0,3 0 0 0 0,3 0 0 0 0,2 1 0 0 0,3-1 0 0 0,5 0 0 0 0,8 1 0 0 0,21 3 0 0 0,38 10 0 0 0,52 15 0 0 0,53 19 0 0 0,30 13 0 0 0,7 4 0 0 0,-15-1 0 0 0,-27-7 0 0 0,-32-8 0 0 0,-28-8 0 0 0,-24-7 0 0 0,-18-6 0 0 0,-14-4 0 0 0,-5-3 0 0 0,-2-2 0 0 0,1 0 0 0 0,-1-2 0 0 0,-3-1 0 0 0,-4-1 0 0 0,-6-2 0 0 0,-7-2 0 0 0,-7-2 0 0 0,-6-1 0 0 0,-6-1 0 0 0,-4 0 0 0 0,-3-1 0 0 0,-3 0 0 0 0,-3 1 0 0 0,-2-1 0 0 0,0 0 0 0 0,-2 1 0 0 0,1-1 0 0 0,-1 1 0 0 0,-1-2 0 0 0,-1-2 0 0 0,-3-3 0 0 0,-5-3 0 0 0,-4-1 0 0 0,-5-2 0 0 0,-3-1 0 0 0,-2-1 0 0 0,-2-2 0 0 0,-6-2 0 0 0,-3-3 0 0 0,-8-3 0 0 0,-7-5 0 0 0,-10-5 0 0 0,-11-7 0 0 0,-12-5 0 0 0,-9-3 0 0 0,-14-5 0 0 0,-16-7 0 0 0,-9-4 0 0 0,0 0 0 0 0,7 4 0 0 0,10 3 0 0 0,9 5 0 0 0,11 5 0 0 0,11 6 0 0 0,14 5 0 0 0,8 6 0 0 0,6 3 0 0 0,6 2 0 0 0,2 1 0 0 0,4 0 0 0 0,4 2 0 0 0,3 0 0 0 0,2 1 0 0 0,2-1 0 0 0,0-1 0 0 0,2 0 0 0 0,1-1 0 0 0,2-1 0 0 0,1 1 0 0 0,3-1 0 0 0,3 1 0 0 0,2 1 0 0 0,3 2 0 0 0,2 0 0 0 0,1 0 0 0 0,3-4 0 0 0,1-5 0 0 0,2-7 0 0 0,1-6 0 0 0,3-4 0 0 0,0-4 0 0 0,2 0 0 0 0,1 1 0 0 0,1 1 0 0 0,2 2 0 0 0,3 0 0 0 0,2 3 0 0 0,4 2 0 0 0,2 1 0 0 0,4 2 0 0 0,4 1 0 0 0,0 4 0 0 0,2 4 0 0 0,1 4 0 0 0,4 4 0 0 0,6 2 0 0 0,17 2 0 0 0,41 5 0 0 0,65 10 0 0 0,93 27 0 0 0,89 34 0 0 0,42 27 0 0 0,-16 11 0 0 0,-54-2 0 0 0,-69-11 0 0 0,-68-14 0 0 0,-56-12 0 0 0,-41-8 0 0 0,-27-5 0 0 0,-17-5 0 0 0,-9-2 0 0 0,-6-2 0 0 0,-3 0 0 0 0,-2-1 0 0 0,0 3 0 0 0,-1 1 0 0 0,-1 1 0 0 0,0 0 0 0 0,-2 0 0 0 0,-3-3 0 0 0,-1-2 0 0 0,-4-2 0 0 0,-4-2 0 0 0,-1-1 0 0 0,-4-1 0 0 0,-2-1 0 0 0,-2 0 0 0 0,-1-2 0 0 0,-3-1 0 0 0,-1-1 0 0 0,-2-1 0 0 0,-2-1 0 0 0,-3-1 0 0 0,-1-1 0 0 0,-1-2 0 0 0,-3-2 0 0 0,-2-2 0 0 0,-4-2 0 0 0,-7-2 0 0 0,-11-1 0 0 0,-16 0 0 0 0,-19 0 0 0 0,-17 1 0 0 0,-11-2 0 0 0,-5-2 0 0 0,-1-3 0 0 0,-3-1 0 0 0,-6-1 0 0 0,-3-4 0 0 0,-6-5 0 0 0,-7-7 0 0 0,-7-10 0 0 0,0-7 0 0 0,11-4 0 0 0,19-2 0 0 0,24 2 0 0 0,20 3 0 0 0,19 3 0 0 0,16 3 0 0 0,9 1 0 0 0,7 2 0 0 0,4-1 0 0 0,1-1 0 0 0,0-1 0 0 0,1-1 0 0 0,2 2 0 0 0,1 3 0 0 0,3 2 0 0 0,2 2 0 0 0,3 4 0 0 0,2 1 0 0 0,1 2 0 0 0,1 2 0 0 0,1-2 0 0 0,1 2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image" Target="../media/image15.png"/><Relationship Id="rId18" Type="http://schemas.openxmlformats.org/officeDocument/2006/relationships/customXml" Target="../ink/ink14.xml"/><Relationship Id="rId26" Type="http://schemas.openxmlformats.org/officeDocument/2006/relationships/customXml" Target="../ink/ink18.xml"/><Relationship Id="rId3" Type="http://schemas.openxmlformats.org/officeDocument/2006/relationships/customXml" Target="../ink/ink6.xml"/><Relationship Id="rId21" Type="http://schemas.openxmlformats.org/officeDocument/2006/relationships/image" Target="../media/image19.png"/><Relationship Id="rId7" Type="http://schemas.openxmlformats.org/officeDocument/2006/relationships/image" Target="../media/image12.png"/><Relationship Id="rId12" Type="http://schemas.openxmlformats.org/officeDocument/2006/relationships/customXml" Target="../ink/ink11.xml"/><Relationship Id="rId17" Type="http://schemas.openxmlformats.org/officeDocument/2006/relationships/image" Target="../media/image17.png"/><Relationship Id="rId25" Type="http://schemas.openxmlformats.org/officeDocument/2006/relationships/image" Target="../media/image21.png"/><Relationship Id="rId2" Type="http://schemas.openxmlformats.org/officeDocument/2006/relationships/image" Target="../media/image10.png"/><Relationship Id="rId16" Type="http://schemas.openxmlformats.org/officeDocument/2006/relationships/customXml" Target="../ink/ink13.xml"/><Relationship Id="rId20" Type="http://schemas.openxmlformats.org/officeDocument/2006/relationships/customXml" Target="../ink/ink15.xml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11" Type="http://schemas.openxmlformats.org/officeDocument/2006/relationships/image" Target="../media/image14.png"/><Relationship Id="rId24" Type="http://schemas.openxmlformats.org/officeDocument/2006/relationships/customXml" Target="../ink/ink17.xml"/><Relationship Id="rId5" Type="http://schemas.openxmlformats.org/officeDocument/2006/relationships/customXml" Target="../ink/ink7.xml"/><Relationship Id="rId15" Type="http://schemas.openxmlformats.org/officeDocument/2006/relationships/image" Target="../media/image16.png"/><Relationship Id="rId23" Type="http://schemas.openxmlformats.org/officeDocument/2006/relationships/image" Target="../media/image20.png"/><Relationship Id="rId28" Type="http://schemas.openxmlformats.org/officeDocument/2006/relationships/customXml" Target="../ink/ink19.xml"/><Relationship Id="rId10" Type="http://schemas.openxmlformats.org/officeDocument/2006/relationships/customXml" Target="../ink/ink10.xml"/><Relationship Id="rId19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Relationship Id="rId14" Type="http://schemas.openxmlformats.org/officeDocument/2006/relationships/customXml" Target="../ink/ink12.xml"/><Relationship Id="rId22" Type="http://schemas.openxmlformats.org/officeDocument/2006/relationships/customXml" Target="../ink/ink16.xml"/><Relationship Id="rId27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Story Board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Fait par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Raphaël Tanguay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Personnages - Bart Simpson">
            <a:extLst>
              <a:ext uri="{FF2B5EF4-FFF2-40B4-BE49-F238E27FC236}">
                <a16:creationId xmlns:a16="http://schemas.microsoft.com/office/drawing/2014/main" id="{3F3064AD-5980-90EE-51F2-0101799F97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534" y="918546"/>
            <a:ext cx="7717967" cy="49793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BDE48DE-5D79-35C6-0270-ABA5EF04409A}"/>
              </a:ext>
            </a:extLst>
          </p:cNvPr>
          <p:cNvSpPr txBox="1"/>
          <p:nvPr/>
        </p:nvSpPr>
        <p:spPr>
          <a:xfrm>
            <a:off x="9023230" y="1302589"/>
            <a:ext cx="274320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I just </a:t>
            </a:r>
            <a:r>
              <a:rPr lang="en-US" sz="4000" err="1"/>
              <a:t>wanna</a:t>
            </a:r>
            <a:r>
              <a:rPr lang="en-US" sz="4000" dirty="0"/>
              <a:t> live while I'm alive</a:t>
            </a:r>
            <a:endParaRPr lang="en-US" sz="4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71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E3DB0-535D-BAB2-AF13-2D14386F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ndez-vous avec le Destin : le court-métrage avec Maggie Simpson">
            <a:extLst>
              <a:ext uri="{FF2B5EF4-FFF2-40B4-BE49-F238E27FC236}">
                <a16:creationId xmlns:a16="http://schemas.microsoft.com/office/drawing/2014/main" id="{E81B8E90-D0C8-8754-C4F2-F7CF0BD4AC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4307" y="1849723"/>
            <a:ext cx="7702669" cy="431752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AC30EC-63D9-9C25-D095-96CB249D2860}"/>
              </a:ext>
            </a:extLst>
          </p:cNvPr>
          <p:cNvSpPr txBox="1"/>
          <p:nvPr/>
        </p:nvSpPr>
        <p:spPr>
          <a:xfrm>
            <a:off x="5385758" y="684362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It's my life</a:t>
            </a:r>
          </a:p>
        </p:txBody>
      </p:sp>
    </p:spTree>
    <p:extLst>
      <p:ext uri="{BB962C8B-B14F-4D97-AF65-F5344CB8AC3E}">
        <p14:creationId xmlns:p14="http://schemas.microsoft.com/office/powerpoint/2010/main" val="217599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Simpsons' creator reveals real location of Springfield">
            <a:extLst>
              <a:ext uri="{FF2B5EF4-FFF2-40B4-BE49-F238E27FC236}">
                <a16:creationId xmlns:a16="http://schemas.microsoft.com/office/drawing/2014/main" id="{503FA013-8112-8C7C-309A-47254CD2E0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068" b="21968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2AFB30-52C1-2B7E-9650-DEC2B65CEDF8}"/>
              </a:ext>
            </a:extLst>
          </p:cNvPr>
          <p:cNvSpPr txBox="1"/>
          <p:nvPr/>
        </p:nvSpPr>
        <p:spPr>
          <a:xfrm>
            <a:off x="4724400" y="1489495"/>
            <a:ext cx="728644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It's my life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6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FCFEE49D-14C7-834F-3C45-C2B5A7801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ea typeface="+mj-lt"/>
                <a:cs typeface="+mj-lt"/>
              </a:rPr>
              <a:t>ow or never or never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7D67C86-655F-0183-A182-B9599C72A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346964" cy="3447832"/>
          </a:xfrm>
        </p:spPr>
        <p:txBody>
          <a:bodyPr anchor="t">
            <a:normAutofit/>
          </a:bodyPr>
          <a:lstStyle/>
          <a:p>
            <a:pPr algn="ctr"/>
            <a:r>
              <a:rPr lang="en-US" sz="2000" dirty="0">
                <a:cs typeface="Calibri"/>
              </a:rPr>
              <a:t>Its now or never</a:t>
            </a:r>
            <a:endParaRPr lang="en-US" sz="2000" dirty="0"/>
          </a:p>
        </p:txBody>
      </p:sp>
      <p:pic>
        <p:nvPicPr>
          <p:cNvPr id="4" name="Content Placeholder 3" descr="Combien vaut la maison des Simpson ?">
            <a:extLst>
              <a:ext uri="{FF2B5EF4-FFF2-40B4-BE49-F238E27FC236}">
                <a16:creationId xmlns:a16="http://schemas.microsoft.com/office/drawing/2014/main" id="{051DE6D4-200F-16EC-ED52-F3687BEF2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32" r="10769" b="-1"/>
          <a:stretch/>
        </p:blipFill>
        <p:spPr>
          <a:xfrm>
            <a:off x="5089243" y="877413"/>
            <a:ext cx="6222628" cy="504309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124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48F4E-F529-4C58-70F3-9169E2709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r>
              <a:rPr lang="en-US" sz="4000" dirty="0">
                <a:cs typeface="Calibri Light"/>
              </a:rPr>
              <a:t>I </a:t>
            </a:r>
            <a:r>
              <a:rPr lang="en-US" sz="4000" dirty="0" err="1">
                <a:cs typeface="Calibri Light"/>
              </a:rPr>
              <a:t>ain't</a:t>
            </a:r>
            <a:r>
              <a:rPr lang="en-US" sz="4000" dirty="0">
                <a:cs typeface="Calibri Light"/>
              </a:rPr>
              <a:t> </a:t>
            </a:r>
            <a:r>
              <a:rPr lang="en-US" sz="4000" dirty="0" err="1">
                <a:cs typeface="Calibri Light"/>
              </a:rPr>
              <a:t>gonna</a:t>
            </a:r>
            <a:r>
              <a:rPr lang="en-US" sz="4000" dirty="0">
                <a:cs typeface="Calibri Light"/>
              </a:rPr>
              <a:t> live forever</a:t>
            </a:r>
            <a:endParaRPr lang="en-US" sz="4000" dirty="0"/>
          </a:p>
        </p:txBody>
      </p:sp>
      <p:pic>
        <p:nvPicPr>
          <p:cNvPr id="4" name="Content Placeholder 3" descr="12 Bart Simpson drip ideas | bart simpson art, simpson wallpaper iphone,  simpsons art">
            <a:extLst>
              <a:ext uri="{FF2B5EF4-FFF2-40B4-BE49-F238E27FC236}">
                <a16:creationId xmlns:a16="http://schemas.microsoft.com/office/drawing/2014/main" id="{32042412-0AF5-E75D-63C7-AA34C92DCF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8177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7D3120-990A-F77B-4EF5-7CEF98B07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734" y="2409830"/>
            <a:ext cx="6798539" cy="3705217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7449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Who Voices Bart On The Simpsons?">
            <a:extLst>
              <a:ext uri="{FF2B5EF4-FFF2-40B4-BE49-F238E27FC236}">
                <a16:creationId xmlns:a16="http://schemas.microsoft.com/office/drawing/2014/main" id="{FD50B1EB-CF55-08E6-1EE3-FE5C824D3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2012" y="1411662"/>
            <a:ext cx="7746709" cy="433815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F0B4212-1C08-F07D-467A-1BC85A5150F6}"/>
              </a:ext>
            </a:extLst>
          </p:cNvPr>
          <p:cNvSpPr txBox="1"/>
          <p:nvPr/>
        </p:nvSpPr>
        <p:spPr>
          <a:xfrm>
            <a:off x="813758" y="1331343"/>
            <a:ext cx="290135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I just want to live while I'm alive</a:t>
            </a:r>
          </a:p>
        </p:txBody>
      </p:sp>
    </p:spTree>
    <p:extLst>
      <p:ext uri="{BB962C8B-B14F-4D97-AF65-F5344CB8AC3E}">
        <p14:creationId xmlns:p14="http://schemas.microsoft.com/office/powerpoint/2010/main" val="331437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 descr="Jeux de Puzzle de Les Simpson - The Simpsons casse-têtes">
            <a:extLst>
              <a:ext uri="{FF2B5EF4-FFF2-40B4-BE49-F238E27FC236}">
                <a16:creationId xmlns:a16="http://schemas.microsoft.com/office/drawing/2014/main" id="{E6CF1466-BC70-94F5-1B9A-6BC600D08B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8982" y="643468"/>
            <a:ext cx="6685279" cy="5571066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0306E67-F5FC-AAB4-D9B7-42B1B33A5351}"/>
                  </a:ext>
                </a:extLst>
              </p14:cNvPr>
              <p14:cNvContentPartPr/>
              <p14:nvPr/>
            </p14:nvContentPartPr>
            <p14:xfrm>
              <a:off x="5074131" y="4734386"/>
              <a:ext cx="47262" cy="47262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0306E67-F5FC-AAB4-D9B7-42B1B33A53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11031" y="2371286"/>
                <a:ext cx="4726200" cy="472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4873221-929E-575C-3853-ADE0FBD41011}"/>
                  </a:ext>
                </a:extLst>
              </p14:cNvPr>
              <p14:cNvContentPartPr/>
              <p14:nvPr/>
            </p14:nvContentPartPr>
            <p14:xfrm>
              <a:off x="4745780" y="4741205"/>
              <a:ext cx="718437" cy="680343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4873221-929E-575C-3853-ADE0FBD410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27801" y="4723235"/>
                <a:ext cx="754035" cy="715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295E547-98EB-AD28-CFEF-2C8E369616F1}"/>
                  </a:ext>
                </a:extLst>
              </p14:cNvPr>
              <p14:cNvContentPartPr/>
              <p14:nvPr/>
            </p14:nvContentPartPr>
            <p14:xfrm>
              <a:off x="9241256" y="4771921"/>
              <a:ext cx="431517" cy="711356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295E547-98EB-AD28-CFEF-2C8E369616F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223261" y="4753912"/>
                <a:ext cx="467147" cy="7470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B79FC0D-2B68-8A3B-BF16-76E89D7FABD5}"/>
                  </a:ext>
                </a:extLst>
              </p14:cNvPr>
              <p14:cNvContentPartPr/>
              <p14:nvPr/>
            </p14:nvContentPartPr>
            <p14:xfrm>
              <a:off x="4903361" y="4886046"/>
              <a:ext cx="703955" cy="545724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B79FC0D-2B68-8A3B-BF16-76E89D7FABD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85385" y="4868047"/>
                <a:ext cx="739548" cy="5813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C4EB26E-1A71-9DCC-948C-CF30BF8BFA71}"/>
                  </a:ext>
                </a:extLst>
              </p14:cNvPr>
              <p14:cNvContentPartPr/>
              <p14:nvPr/>
            </p14:nvContentPartPr>
            <p14:xfrm>
              <a:off x="5060573" y="2265271"/>
              <a:ext cx="16565" cy="16565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C4EB26E-1A71-9DCC-948C-CF30BF8BFA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48888" y="1437021"/>
                <a:ext cx="1656500" cy="16565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7C68E55-8FD8-14A1-D313-32CD169CFCF0}"/>
              </a:ext>
            </a:extLst>
          </p:cNvPr>
          <p:cNvSpPr txBox="1"/>
          <p:nvPr/>
        </p:nvSpPr>
        <p:spPr>
          <a:xfrm>
            <a:off x="612475" y="1058174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It's my life</a:t>
            </a:r>
          </a:p>
        </p:txBody>
      </p:sp>
    </p:spTree>
    <p:extLst>
      <p:ext uri="{BB962C8B-B14F-4D97-AF65-F5344CB8AC3E}">
        <p14:creationId xmlns:p14="http://schemas.microsoft.com/office/powerpoint/2010/main" val="375837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3" descr="Stickers bart simpsons couleur">
            <a:extLst>
              <a:ext uri="{FF2B5EF4-FFF2-40B4-BE49-F238E27FC236}">
                <a16:creationId xmlns:a16="http://schemas.microsoft.com/office/drawing/2014/main" id="{174F9B12-77F3-A0C1-72BE-5DCAE3CF4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4012" y="643466"/>
            <a:ext cx="5566833" cy="556683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7018A6C-56DA-87B6-148D-4709501B1304}"/>
                  </a:ext>
                </a:extLst>
              </p14:cNvPr>
              <p14:cNvContentPartPr/>
              <p14:nvPr/>
            </p14:nvContentPartPr>
            <p14:xfrm>
              <a:off x="4358453" y="2510624"/>
              <a:ext cx="16565" cy="16565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7018A6C-56DA-87B6-148D-4709501B13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0203" y="1698939"/>
                <a:ext cx="1656500" cy="1656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9B6674E-DE2E-A2D4-5AFA-A03232B68E34}"/>
                  </a:ext>
                </a:extLst>
              </p14:cNvPr>
              <p14:cNvContentPartPr/>
              <p14:nvPr/>
            </p14:nvContentPartPr>
            <p14:xfrm>
              <a:off x="4358453" y="2510624"/>
              <a:ext cx="16565" cy="16565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9B6674E-DE2E-A2D4-5AFA-A03232B68E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0203" y="1698939"/>
                <a:ext cx="1656500" cy="1656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82A4C9A-858D-CFF4-0417-AD58CE80D424}"/>
                  </a:ext>
                </a:extLst>
              </p14:cNvPr>
              <p14:cNvContentPartPr/>
              <p14:nvPr/>
            </p14:nvContentPartPr>
            <p14:xfrm>
              <a:off x="3865507" y="779385"/>
              <a:ext cx="930305" cy="2089107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82A4C9A-858D-CFF4-0417-AD58CE80D42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47513" y="761748"/>
                <a:ext cx="965934" cy="21247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D3A871C-25E2-3FBC-312A-D1794AA1F902}"/>
                  </a:ext>
                </a:extLst>
              </p14:cNvPr>
              <p14:cNvContentPartPr/>
              <p14:nvPr/>
            </p14:nvContentPartPr>
            <p14:xfrm>
              <a:off x="4903534" y="1181682"/>
              <a:ext cx="1088087" cy="660723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D3A871C-25E2-3FBC-312A-D1794AA1F90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99215" y="1177364"/>
                <a:ext cx="1096725" cy="66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5D8F19C-AC6C-DDC5-3878-FD83687A4054}"/>
                  </a:ext>
                </a:extLst>
              </p14:cNvPr>
              <p14:cNvContentPartPr/>
              <p14:nvPr/>
            </p14:nvContentPartPr>
            <p14:xfrm>
              <a:off x="4188240" y="814391"/>
              <a:ext cx="1872778" cy="158501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5D8F19C-AC6C-DDC5-3878-FD83687A405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25610" y="751768"/>
                <a:ext cx="1998398" cy="17106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67E8DD5-0967-88FF-C06A-30DE7A202897}"/>
                  </a:ext>
                </a:extLst>
              </p14:cNvPr>
              <p14:cNvContentPartPr/>
              <p14:nvPr/>
            </p14:nvContentPartPr>
            <p14:xfrm>
              <a:off x="4217639" y="914560"/>
              <a:ext cx="1757464" cy="117085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67E8DD5-0967-88FF-C06A-30DE7A20289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55014" y="851932"/>
                <a:ext cx="1883074" cy="1296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94B187D-D5EA-DF20-EB8F-A3FDC78F2B48}"/>
                  </a:ext>
                </a:extLst>
              </p14:cNvPr>
              <p14:cNvContentPartPr/>
              <p14:nvPr/>
            </p14:nvContentPartPr>
            <p14:xfrm>
              <a:off x="3782360" y="1984912"/>
              <a:ext cx="1561949" cy="1251681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94B187D-D5EA-DF20-EB8F-A3FDC78F2B4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719378" y="1921932"/>
                <a:ext cx="1687553" cy="13772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EC2C86A-B4D7-8F46-909A-34E6C6C7D427}"/>
                  </a:ext>
                </a:extLst>
              </p14:cNvPr>
              <p14:cNvContentPartPr/>
              <p14:nvPr/>
            </p14:nvContentPartPr>
            <p14:xfrm>
              <a:off x="4012817" y="1686501"/>
              <a:ext cx="1796006" cy="1417356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EC2C86A-B4D7-8F46-909A-34E6C6C7D42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949831" y="1623875"/>
                <a:ext cx="1921618" cy="15429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CD28C77-C5B9-A351-9C5F-0B544EFAF990}"/>
                  </a:ext>
                </a:extLst>
              </p14:cNvPr>
              <p14:cNvContentPartPr/>
              <p14:nvPr/>
            </p14:nvContentPartPr>
            <p14:xfrm>
              <a:off x="5092734" y="2219521"/>
              <a:ext cx="658681" cy="376957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CD28C77-C5B9-A351-9C5F-0B544EFAF99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29780" y="2156935"/>
                <a:ext cx="784230" cy="5024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9EC3DAE-BDC4-9083-20A9-C9B0FC2962DD}"/>
                  </a:ext>
                </a:extLst>
              </p14:cNvPr>
              <p14:cNvContentPartPr/>
              <p14:nvPr/>
            </p14:nvContentPartPr>
            <p14:xfrm>
              <a:off x="4913828" y="2092888"/>
              <a:ext cx="16565" cy="16565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9EC3DAE-BDC4-9083-20A9-C9B0FC2962D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031518" y="-789422"/>
                <a:ext cx="5797750" cy="5797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F5C1084-68F1-BB62-18BB-B851BC85BBF1}"/>
                  </a:ext>
                </a:extLst>
              </p14:cNvPr>
              <p14:cNvContentPartPr/>
              <p14:nvPr/>
            </p14:nvContentPartPr>
            <p14:xfrm>
              <a:off x="4207896" y="2788181"/>
              <a:ext cx="981376" cy="454125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F5C1084-68F1-BB62-18BB-B851BC85BBF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90262" y="2770189"/>
                <a:ext cx="1017004" cy="4897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FDCA58CA-C9F5-D739-4C6D-52128868407B}"/>
                  </a:ext>
                </a:extLst>
              </p14:cNvPr>
              <p14:cNvContentPartPr/>
              <p14:nvPr/>
            </p14:nvContentPartPr>
            <p14:xfrm>
              <a:off x="4432313" y="2833545"/>
              <a:ext cx="22327" cy="11869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FDCA58CA-C9F5-D739-4C6D-52128868407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414593" y="2815975"/>
                <a:ext cx="57412" cy="1541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223C869A-696A-991B-5FEC-897AB035873D}"/>
                  </a:ext>
                </a:extLst>
              </p14:cNvPr>
              <p14:cNvContentPartPr/>
              <p14:nvPr/>
            </p14:nvContentPartPr>
            <p14:xfrm>
              <a:off x="4715540" y="2880852"/>
              <a:ext cx="474536" cy="409975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223C869A-696A-991B-5FEC-897AB035873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697911" y="2862871"/>
                <a:ext cx="510153" cy="4455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523DA7C7-D90C-6598-04C2-0885E7F4CE05}"/>
                  </a:ext>
                </a:extLst>
              </p14:cNvPr>
              <p14:cNvContentPartPr/>
              <p14:nvPr/>
            </p14:nvContentPartPr>
            <p14:xfrm>
              <a:off x="4530116" y="2859040"/>
              <a:ext cx="146095" cy="320327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523DA7C7-D90C-6598-04C2-0885E7F4CE0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512527" y="2841064"/>
                <a:ext cx="181632" cy="355919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3E1660D7-4EDD-A08C-D44E-6CDA911717A0}"/>
              </a:ext>
            </a:extLst>
          </p:cNvPr>
          <p:cNvSpPr txBox="1"/>
          <p:nvPr/>
        </p:nvSpPr>
        <p:spPr>
          <a:xfrm>
            <a:off x="6277155" y="2122098"/>
            <a:ext cx="274320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My heart is like an open highway</a:t>
            </a:r>
            <a:r>
              <a:rPr lang="en-US" dirty="0"/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37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9742BF-49B3-8C91-CA83-CCF914D7F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  <a:ea typeface="+mj-lt"/>
                <a:cs typeface="+mj-lt"/>
              </a:rPr>
              <a:t>Like Frankie said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4612C58-DDD4-FC25-0B29-04EB41C91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 descr="La couleur des yeux de Marge... 👀 | La couleur des yeux de Marge... 👀 |  By Homer Simpson français | Facebook">
            <a:extLst>
              <a:ext uri="{FF2B5EF4-FFF2-40B4-BE49-F238E27FC236}">
                <a16:creationId xmlns:a16="http://schemas.microsoft.com/office/drawing/2014/main" id="{9AD62CAC-0D67-F548-5F3B-DDFB2482AA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86" b="9767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65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E9A146-A4E8-B709-9750-7F494B65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409" y="762001"/>
            <a:ext cx="4156512" cy="1708244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ea typeface="+mj-lt"/>
                <a:cs typeface="+mj-lt"/>
              </a:rPr>
              <a:t>y</a:t>
            </a:r>
            <a:endParaRPr lang="en-US" dirty="0"/>
          </a:p>
        </p:txBody>
      </p:sp>
      <p:pic>
        <p:nvPicPr>
          <p:cNvPr id="4" name="Content Placeholder 3" descr="Tout savoir sur l'impressionnant Bart Simpson - SimpsonShop">
            <a:extLst>
              <a:ext uri="{FF2B5EF4-FFF2-40B4-BE49-F238E27FC236}">
                <a16:creationId xmlns:a16="http://schemas.microsoft.com/office/drawing/2014/main" id="{E891DABF-0A1B-F119-C0FE-D124317B15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13" r="-1" b="8096"/>
          <a:stretch/>
        </p:blipFill>
        <p:spPr>
          <a:xfrm>
            <a:off x="-1" y="-2"/>
            <a:ext cx="6096001" cy="6858002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583F24-93A3-29BD-F759-E17419C0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409" y="2470245"/>
            <a:ext cx="4156512" cy="3769835"/>
          </a:xfrm>
        </p:spPr>
        <p:txBody>
          <a:bodyPr anchor="ctr">
            <a:normAutofit/>
          </a:bodyPr>
          <a:lstStyle/>
          <a:p>
            <a:r>
              <a:rPr lang="en-US" sz="4000" dirty="0">
                <a:cs typeface="Calibri"/>
              </a:rPr>
              <a:t>I did it my way</a:t>
            </a:r>
          </a:p>
        </p:txBody>
      </p:sp>
    </p:spTree>
    <p:extLst>
      <p:ext uri="{BB962C8B-B14F-4D97-AF65-F5344CB8AC3E}">
        <p14:creationId xmlns:p14="http://schemas.microsoft.com/office/powerpoint/2010/main" val="101187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 Board Fait par  Raphaël Tanguay</vt:lpstr>
      <vt:lpstr>PowerPoint Presentation</vt:lpstr>
      <vt:lpstr>ow or never or never</vt:lpstr>
      <vt:lpstr>I ain't gonna live forever</vt:lpstr>
      <vt:lpstr>PowerPoint Presentation</vt:lpstr>
      <vt:lpstr>PowerPoint Presentation</vt:lpstr>
      <vt:lpstr>PowerPoint Presentation</vt:lpstr>
      <vt:lpstr>Like Frankie said</vt:lpstr>
      <vt:lpstr>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94</cp:revision>
  <dcterms:created xsi:type="dcterms:W3CDTF">2023-11-20T20:49:55Z</dcterms:created>
  <dcterms:modified xsi:type="dcterms:W3CDTF">2024-01-11T19:06:28Z</dcterms:modified>
</cp:coreProperties>
</file>