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33FC70-65C0-475F-A2CC-DD7F8A577450}" v="10" dt="2023-09-25T19:43:49.313"/>
    <p1510:client id="{F64FBD37-7E26-1CF0-55BE-E2A7979935E4}" v="51" dt="2023-10-08T16:14:50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Phénomène observable la </a:t>
            </a:r>
            <a:r>
              <a:rPr lang="en-US" err="1">
                <a:ea typeface="Calibri Light"/>
                <a:cs typeface="Calibri Light"/>
              </a:rPr>
              <a:t>nuit</a:t>
            </a:r>
            <a:endParaRPr lang="en-US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Content Placeholder 3" descr="Trees and stars in the sky&#10;&#10;Description automatically generated">
            <a:extLst>
              <a:ext uri="{FF2B5EF4-FFF2-40B4-BE49-F238E27FC236}">
                <a16:creationId xmlns:a16="http://schemas.microsoft.com/office/drawing/2014/main" id="{E8710266-DCA0-AD81-A868-FD9DE718CB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606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561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Slide Background Fill">
            <a:extLst>
              <a:ext uri="{FF2B5EF4-FFF2-40B4-BE49-F238E27FC236}">
                <a16:creationId xmlns:a16="http://schemas.microsoft.com/office/drawing/2014/main" id="{913AE63C-D5B4-45D1-ACFC-648CFFCF9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01C064A-E6E4-44D2-B345-2BB7514A7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DB12EA1C-AD22-49E2-9660-D9CDC6B61C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Color">
              <a:extLst>
                <a:ext uri="{FF2B5EF4-FFF2-40B4-BE49-F238E27FC236}">
                  <a16:creationId xmlns:a16="http://schemas.microsoft.com/office/drawing/2014/main" id="{67CE115B-4A96-4B14-8520-5C5FC624E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9" name="Color">
            <a:extLst>
              <a:ext uri="{FF2B5EF4-FFF2-40B4-BE49-F238E27FC236}">
                <a16:creationId xmlns:a16="http://schemas.microsoft.com/office/drawing/2014/main" id="{D1945E2A-ABF1-415C-B37A-BD0A5C1990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804" y="598259"/>
            <a:ext cx="10889442" cy="5680742"/>
          </a:xfrm>
          <a:prstGeom prst="rect">
            <a:avLst/>
          </a:prstGeom>
          <a:solidFill>
            <a:srgbClr val="0DCE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3" descr="A green and purple sky over a lake&#10;&#10;Description automatically generated">
            <a:extLst>
              <a:ext uri="{FF2B5EF4-FFF2-40B4-BE49-F238E27FC236}">
                <a16:creationId xmlns:a16="http://schemas.microsoft.com/office/drawing/2014/main" id="{34DE7209-9C3E-82E2-195C-55BB7E36B3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266" r="338" b="-1"/>
          <a:stretch/>
        </p:blipFill>
        <p:spPr>
          <a:xfrm>
            <a:off x="4747306" y="653615"/>
            <a:ext cx="6701945" cy="5540004"/>
          </a:xfrm>
          <a:prstGeom prst="rect">
            <a:avLst/>
          </a:prstGeom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BCCEE623-F22A-4681-990C-036558C13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9928A56-DDFB-4B12-BB34-20833166BD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B3765F0-85F4-4EB3-93DA-59F421CD49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8E03A00-A562-4753-8BA0-93F8B05DE9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5F5D032-1BA8-410D-B68E-0DD5975821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8BA3FCDE-79E0-49F5-A381-232AB935D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E27297F-31E8-46C6-8569-1FD12C653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374C063-2A46-4D9F-A085-0FB2F194C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Title 1">
            <a:extLst>
              <a:ext uri="{FF2B5EF4-FFF2-40B4-BE49-F238E27FC236}">
                <a16:creationId xmlns:a16="http://schemas.microsoft.com/office/drawing/2014/main" id="{79D36C35-7E3A-036E-A0F9-26D3897F6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9"/>
            <a:ext cx="3761709" cy="3018870"/>
          </a:xfrm>
        </p:spPr>
        <p:txBody>
          <a:bodyPr anchor="b">
            <a:normAutofit/>
          </a:bodyPr>
          <a:lstStyle/>
          <a:p>
            <a:endParaRPr lang="en-US" sz="4800">
              <a:solidFill>
                <a:schemeClr val="tx2"/>
              </a:solidFill>
            </a:endParaRPr>
          </a:p>
        </p:txBody>
      </p:sp>
      <p:sp>
        <p:nvSpPr>
          <p:cNvPr id="42" name="Content Placeholder 7">
            <a:extLst>
              <a:ext uri="{FF2B5EF4-FFF2-40B4-BE49-F238E27FC236}">
                <a16:creationId xmlns:a16="http://schemas.microsoft.com/office/drawing/2014/main" id="{15D30ACE-49AC-DA30-D15A-29BE6F819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383" y="3952172"/>
            <a:ext cx="3761709" cy="2229172"/>
          </a:xfrm>
        </p:spPr>
        <p:txBody>
          <a:bodyPr anchor="t">
            <a:normAutofit/>
          </a:bodyPr>
          <a:lstStyle/>
          <a:p>
            <a:endParaRPr lang="en-US" sz="1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094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Slide Background Fill">
            <a:extLst>
              <a:ext uri="{FF2B5EF4-FFF2-40B4-BE49-F238E27FC236}">
                <a16:creationId xmlns:a16="http://schemas.microsoft.com/office/drawing/2014/main" id="{03AF1C04-3FEF-41BD-BB84-2F263765B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DD5E267-EB6F-47DF-ABEF-2C1BED44D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49" cy="6858000"/>
            <a:chOff x="-2848" y="0"/>
            <a:chExt cx="12188949" cy="6858000"/>
          </a:xfrm>
        </p:grpSpPr>
        <p:sp>
          <p:nvSpPr>
            <p:cNvPr id="14" name="Color Cover">
              <a:extLst>
                <a:ext uri="{FF2B5EF4-FFF2-40B4-BE49-F238E27FC236}">
                  <a16:creationId xmlns:a16="http://schemas.microsoft.com/office/drawing/2014/main" id="{4BA86AA3-0623-4268-861E-ADA01A7C07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 Cover">
              <a:extLst>
                <a:ext uri="{FF2B5EF4-FFF2-40B4-BE49-F238E27FC236}">
                  <a16:creationId xmlns:a16="http://schemas.microsoft.com/office/drawing/2014/main" id="{72692EF2-4C1F-4ED7-9C00-6CF92783E2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6828D02-A05D-412B-9F20-B68E970B9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1279" y="598259"/>
            <a:ext cx="10889442" cy="5680742"/>
            <a:chOff x="651279" y="598259"/>
            <a:chExt cx="10889442" cy="5680742"/>
          </a:xfrm>
        </p:grpSpPr>
        <p:sp>
          <p:nvSpPr>
            <p:cNvPr id="18" name="Color">
              <a:extLst>
                <a:ext uri="{FF2B5EF4-FFF2-40B4-BE49-F238E27FC236}">
                  <a16:creationId xmlns:a16="http://schemas.microsoft.com/office/drawing/2014/main" id="{A1A8E50E-11DE-480E-A93B-F503760BCC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Color">
              <a:extLst>
                <a:ext uri="{FF2B5EF4-FFF2-40B4-BE49-F238E27FC236}">
                  <a16:creationId xmlns:a16="http://schemas.microsoft.com/office/drawing/2014/main" id="{D2E2EE99-89A4-435B-B61A-3C8B5B2B2D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Content Placeholder 3" descr="A map of canada with water and rivers&#10;&#10;Description automatically generated">
            <a:extLst>
              <a:ext uri="{FF2B5EF4-FFF2-40B4-BE49-F238E27FC236}">
                <a16:creationId xmlns:a16="http://schemas.microsoft.com/office/drawing/2014/main" id="{4E539F92-2ECA-B5A7-E626-C2344E372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7722" y="819015"/>
            <a:ext cx="4330544" cy="5196653"/>
          </a:xfrm>
          <a:prstGeom prst="rect">
            <a:avLst/>
          </a:prstGeom>
        </p:spPr>
      </p:pic>
      <p:grpSp>
        <p:nvGrpSpPr>
          <p:cNvPr id="45" name="Group 44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8446ED7-7489-F3D8-31F0-6183FC575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985" y="819015"/>
            <a:ext cx="5501548" cy="2353362"/>
          </a:xfrm>
        </p:spPr>
        <p:txBody>
          <a:bodyPr anchor="b">
            <a:normAutofit/>
          </a:bodyPr>
          <a:lstStyle/>
          <a:p>
            <a:endParaRPr lang="en-US" sz="4800">
              <a:solidFill>
                <a:schemeClr val="bg1"/>
              </a:solidFill>
            </a:endParaRPr>
          </a:p>
        </p:txBody>
      </p:sp>
      <p:sp>
        <p:nvSpPr>
          <p:cNvPr id="46" name="Content Placeholder 7">
            <a:extLst>
              <a:ext uri="{FF2B5EF4-FFF2-40B4-BE49-F238E27FC236}">
                <a16:creationId xmlns:a16="http://schemas.microsoft.com/office/drawing/2014/main" id="{ECC40A36-30C6-1FCC-4369-B71075885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985" y="3442089"/>
            <a:ext cx="5501548" cy="2573579"/>
          </a:xfrm>
        </p:spPr>
        <p:txBody>
          <a:bodyPr anchor="t">
            <a:normAutofit/>
          </a:bodyPr>
          <a:lstStyle/>
          <a:p>
            <a:endParaRPr lang="en-US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76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6B14F-5986-F674-B8E4-A49BE9524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Kativik</a:t>
            </a:r>
            <a:endParaRPr lang="en-US" dirty="0"/>
          </a:p>
        </p:txBody>
      </p:sp>
      <p:pic>
        <p:nvPicPr>
          <p:cNvPr id="4" name="Content Placeholder 3" descr="A map of canada with red and white stripes&#10;&#10;Description automatically generated">
            <a:extLst>
              <a:ext uri="{FF2B5EF4-FFF2-40B4-BE49-F238E27FC236}">
                <a16:creationId xmlns:a16="http://schemas.microsoft.com/office/drawing/2014/main" id="{2DEAECE7-F279-B7B7-869D-9351D9A1EA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18772" y="1943894"/>
            <a:ext cx="3354457" cy="4114800"/>
          </a:xfrm>
        </p:spPr>
      </p:pic>
    </p:spTree>
    <p:extLst>
      <p:ext uri="{BB962C8B-B14F-4D97-AF65-F5344CB8AC3E}">
        <p14:creationId xmlns:p14="http://schemas.microsoft.com/office/powerpoint/2010/main" val="4000962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6FD21-4B60-C7E0-F565-D77B7C715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 map of canada with a black and white text&#10;&#10;Description automatically generated">
            <a:extLst>
              <a:ext uri="{FF2B5EF4-FFF2-40B4-BE49-F238E27FC236}">
                <a16:creationId xmlns:a16="http://schemas.microsoft.com/office/drawing/2014/main" id="{A49B1608-FAAA-EF15-CE57-5A02CA9B91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9962" y="1645384"/>
            <a:ext cx="5057056" cy="5128763"/>
          </a:xfrm>
        </p:spPr>
      </p:pic>
    </p:spTree>
    <p:extLst>
      <p:ext uri="{BB962C8B-B14F-4D97-AF65-F5344CB8AC3E}">
        <p14:creationId xmlns:p14="http://schemas.microsoft.com/office/powerpoint/2010/main" val="3089050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Phénomène observable la nuit</vt:lpstr>
      <vt:lpstr>PowerPoint Presentation</vt:lpstr>
      <vt:lpstr>PowerPoint Presentation</vt:lpstr>
      <vt:lpstr>PowerPoint Presentation</vt:lpstr>
      <vt:lpstr>Kativik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38</cp:revision>
  <dcterms:created xsi:type="dcterms:W3CDTF">2023-09-25T19:24:48Z</dcterms:created>
  <dcterms:modified xsi:type="dcterms:W3CDTF">2023-10-08T16:15:33Z</dcterms:modified>
</cp:coreProperties>
</file>