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EA278-1362-454F-BCBF-E2EA452557C6}" v="219" dt="2023-10-26T23:47:00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Hunting simulator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B3694-1D1E-26A7-9B37-2FBDBAAF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B5B73-D6C0-523A-B215-61AF93AAD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 this game there is 33 species that you can hunt in 6 </a:t>
            </a:r>
            <a:r>
              <a:rPr lang="en-US" dirty="0" err="1">
                <a:cs typeface="Calibri"/>
              </a:rPr>
              <a:t>differents</a:t>
            </a:r>
            <a:r>
              <a:rPr lang="en-US" dirty="0">
                <a:cs typeface="Calibri"/>
              </a:rPr>
              <a:t> maps.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7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C4E41-F90D-10FC-80F1-2E9A47D95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C4332-66CC-3FA2-7CA3-CAEA54F59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There is a store where you can buy </a:t>
            </a:r>
            <a:r>
              <a:rPr lang="en-US" dirty="0" err="1">
                <a:cs typeface="Calibri"/>
              </a:rPr>
              <a:t>gun,clothes</a:t>
            </a:r>
            <a:r>
              <a:rPr lang="en-US" dirty="0">
                <a:cs typeface="Calibri"/>
              </a:rPr>
              <a:t> and call but to buy those you need </a:t>
            </a:r>
            <a:r>
              <a:rPr lang="en-US" dirty="0" err="1">
                <a:cs typeface="Calibri"/>
              </a:rPr>
              <a:t>toearn</a:t>
            </a:r>
            <a:r>
              <a:rPr lang="en-US" dirty="0">
                <a:cs typeface="Calibri"/>
              </a:rPr>
              <a:t> money and to earn money you </a:t>
            </a:r>
            <a:r>
              <a:rPr lang="en-US" dirty="0" err="1">
                <a:cs typeface="Calibri"/>
              </a:rPr>
              <a:t>haveto</a:t>
            </a:r>
            <a:r>
              <a:rPr lang="en-US" dirty="0">
                <a:cs typeface="Calibri"/>
              </a:rPr>
              <a:t> hunt animal especially my favorite to hunt is the moose.</a:t>
            </a:r>
          </a:p>
        </p:txBody>
      </p:sp>
    </p:spTree>
    <p:extLst>
      <p:ext uri="{BB962C8B-B14F-4D97-AF65-F5344CB8AC3E}">
        <p14:creationId xmlns:p14="http://schemas.microsoft.com/office/powerpoint/2010/main" val="4097900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30FC2-C02F-4C0C-A6A1-5771587E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4C7AC-4DA4-7A0E-665D-DBB338192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 really like this game because I like hunting game and it is a simulator.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1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E09DE-608F-7DFA-7729-EB6FB763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AFF32-963A-C597-BC37-25C6507C9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Finally I would not recommend this game to every one because you have to kill animal and there is some blood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69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Hunting simulator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 simulator 2</dc:title>
  <dc:creator/>
  <cp:lastModifiedBy/>
  <cp:revision>45</cp:revision>
  <dcterms:created xsi:type="dcterms:W3CDTF">2023-10-26T23:32:15Z</dcterms:created>
  <dcterms:modified xsi:type="dcterms:W3CDTF">2023-10-26T23:47:09Z</dcterms:modified>
</cp:coreProperties>
</file>