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A073DC-C0C3-41A5-8799-2E317E8AAFA2}" v="175" dt="2023-03-27T14:36:41.8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3B475F8-50AE-46A0-9943-B2B63183D5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648" y="365125"/>
            <a:ext cx="6986015" cy="177648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5400"/>
              <a:t>Wegener</a:t>
            </a:r>
          </a:p>
        </p:txBody>
      </p:sp>
      <p:pic>
        <p:nvPicPr>
          <p:cNvPr id="5" name="Picture 5" descr="Shape, background pattern, rectangle&#10;&#10;Description automatically generated">
            <a:extLst>
              <a:ext uri="{FF2B5EF4-FFF2-40B4-BE49-F238E27FC236}">
                <a16:creationId xmlns:a16="http://schemas.microsoft.com/office/drawing/2014/main" id="{2A9EFCCD-9649-1A64-5006-26928A96EB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0244" y="261991"/>
            <a:ext cx="3150366" cy="1890220"/>
          </a:xfrm>
          <a:prstGeom prst="rect">
            <a:avLst/>
          </a:prstGeom>
        </p:spPr>
      </p:pic>
      <p:sp>
        <p:nvSpPr>
          <p:cNvPr id="13" name="sketch line">
            <a:extLst>
              <a:ext uri="{FF2B5EF4-FFF2-40B4-BE49-F238E27FC236}">
                <a16:creationId xmlns:a16="http://schemas.microsoft.com/office/drawing/2014/main" id="{75F6FDB4-2351-48C2-A863-2364A0234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2315691"/>
            <a:ext cx="4343400" cy="18288"/>
          </a:xfrm>
          <a:custGeom>
            <a:avLst/>
            <a:gdLst>
              <a:gd name="connsiteX0" fmla="*/ 0 w 4343400"/>
              <a:gd name="connsiteY0" fmla="*/ 0 h 18288"/>
              <a:gd name="connsiteX1" fmla="*/ 577052 w 4343400"/>
              <a:gd name="connsiteY1" fmla="*/ 0 h 18288"/>
              <a:gd name="connsiteX2" fmla="*/ 1067235 w 4343400"/>
              <a:gd name="connsiteY2" fmla="*/ 0 h 18288"/>
              <a:gd name="connsiteX3" fmla="*/ 1600853 w 4343400"/>
              <a:gd name="connsiteY3" fmla="*/ 0 h 18288"/>
              <a:gd name="connsiteX4" fmla="*/ 2264773 w 4343400"/>
              <a:gd name="connsiteY4" fmla="*/ 0 h 18288"/>
              <a:gd name="connsiteX5" fmla="*/ 2841825 w 4343400"/>
              <a:gd name="connsiteY5" fmla="*/ 0 h 18288"/>
              <a:gd name="connsiteX6" fmla="*/ 3375442 w 4343400"/>
              <a:gd name="connsiteY6" fmla="*/ 0 h 18288"/>
              <a:gd name="connsiteX7" fmla="*/ 4343400 w 4343400"/>
              <a:gd name="connsiteY7" fmla="*/ 0 h 18288"/>
              <a:gd name="connsiteX8" fmla="*/ 4343400 w 4343400"/>
              <a:gd name="connsiteY8" fmla="*/ 18288 h 18288"/>
              <a:gd name="connsiteX9" fmla="*/ 3722914 w 4343400"/>
              <a:gd name="connsiteY9" fmla="*/ 18288 h 18288"/>
              <a:gd name="connsiteX10" fmla="*/ 3189297 w 4343400"/>
              <a:gd name="connsiteY10" fmla="*/ 18288 h 18288"/>
              <a:gd name="connsiteX11" fmla="*/ 2481943 w 4343400"/>
              <a:gd name="connsiteY11" fmla="*/ 18288 h 18288"/>
              <a:gd name="connsiteX12" fmla="*/ 1904891 w 4343400"/>
              <a:gd name="connsiteY12" fmla="*/ 18288 h 18288"/>
              <a:gd name="connsiteX13" fmla="*/ 1414707 w 4343400"/>
              <a:gd name="connsiteY13" fmla="*/ 18288 h 18288"/>
              <a:gd name="connsiteX14" fmla="*/ 750788 w 4343400"/>
              <a:gd name="connsiteY14" fmla="*/ 18288 h 18288"/>
              <a:gd name="connsiteX15" fmla="*/ 0 w 4343400"/>
              <a:gd name="connsiteY15" fmla="*/ 18288 h 18288"/>
              <a:gd name="connsiteX16" fmla="*/ 0 w 43434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43400" h="18288" fill="none" extrusionOk="0">
                <a:moveTo>
                  <a:pt x="0" y="0"/>
                </a:moveTo>
                <a:cubicBezTo>
                  <a:pt x="233209" y="-19550"/>
                  <a:pt x="330816" y="19068"/>
                  <a:pt x="577052" y="0"/>
                </a:cubicBezTo>
                <a:cubicBezTo>
                  <a:pt x="823288" y="-19068"/>
                  <a:pt x="875077" y="10360"/>
                  <a:pt x="1067235" y="0"/>
                </a:cubicBezTo>
                <a:cubicBezTo>
                  <a:pt x="1259393" y="-10360"/>
                  <a:pt x="1410699" y="2939"/>
                  <a:pt x="1600853" y="0"/>
                </a:cubicBezTo>
                <a:cubicBezTo>
                  <a:pt x="1791007" y="-2939"/>
                  <a:pt x="2101644" y="-26225"/>
                  <a:pt x="2264773" y="0"/>
                </a:cubicBezTo>
                <a:cubicBezTo>
                  <a:pt x="2427902" y="26225"/>
                  <a:pt x="2690426" y="-27726"/>
                  <a:pt x="2841825" y="0"/>
                </a:cubicBezTo>
                <a:cubicBezTo>
                  <a:pt x="2993224" y="27726"/>
                  <a:pt x="3172320" y="-18569"/>
                  <a:pt x="3375442" y="0"/>
                </a:cubicBezTo>
                <a:cubicBezTo>
                  <a:pt x="3578564" y="18569"/>
                  <a:pt x="4003119" y="21909"/>
                  <a:pt x="4343400" y="0"/>
                </a:cubicBezTo>
                <a:cubicBezTo>
                  <a:pt x="4343798" y="7429"/>
                  <a:pt x="4343380" y="10822"/>
                  <a:pt x="4343400" y="18288"/>
                </a:cubicBezTo>
                <a:cubicBezTo>
                  <a:pt x="4109047" y="14709"/>
                  <a:pt x="3996986" y="7919"/>
                  <a:pt x="3722914" y="18288"/>
                </a:cubicBezTo>
                <a:cubicBezTo>
                  <a:pt x="3448842" y="28657"/>
                  <a:pt x="3340973" y="29252"/>
                  <a:pt x="3189297" y="18288"/>
                </a:cubicBezTo>
                <a:cubicBezTo>
                  <a:pt x="3037621" y="7324"/>
                  <a:pt x="2636891" y="-9539"/>
                  <a:pt x="2481943" y="18288"/>
                </a:cubicBezTo>
                <a:cubicBezTo>
                  <a:pt x="2326995" y="46115"/>
                  <a:pt x="2131632" y="740"/>
                  <a:pt x="1904891" y="18288"/>
                </a:cubicBezTo>
                <a:cubicBezTo>
                  <a:pt x="1678150" y="35836"/>
                  <a:pt x="1575362" y="-3381"/>
                  <a:pt x="1414707" y="18288"/>
                </a:cubicBezTo>
                <a:cubicBezTo>
                  <a:pt x="1254052" y="39957"/>
                  <a:pt x="1051093" y="-335"/>
                  <a:pt x="750788" y="18288"/>
                </a:cubicBezTo>
                <a:cubicBezTo>
                  <a:pt x="450483" y="36911"/>
                  <a:pt x="293781" y="22900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343400" h="18288" stroke="0" extrusionOk="0">
                <a:moveTo>
                  <a:pt x="0" y="0"/>
                </a:moveTo>
                <a:cubicBezTo>
                  <a:pt x="212719" y="-28531"/>
                  <a:pt x="340561" y="-1164"/>
                  <a:pt x="577052" y="0"/>
                </a:cubicBezTo>
                <a:cubicBezTo>
                  <a:pt x="813543" y="1164"/>
                  <a:pt x="866967" y="-9376"/>
                  <a:pt x="1067235" y="0"/>
                </a:cubicBezTo>
                <a:cubicBezTo>
                  <a:pt x="1267503" y="9376"/>
                  <a:pt x="1485778" y="-20470"/>
                  <a:pt x="1774589" y="0"/>
                </a:cubicBezTo>
                <a:cubicBezTo>
                  <a:pt x="2063400" y="20470"/>
                  <a:pt x="2090152" y="-14502"/>
                  <a:pt x="2351641" y="0"/>
                </a:cubicBezTo>
                <a:cubicBezTo>
                  <a:pt x="2613130" y="14502"/>
                  <a:pt x="2802864" y="19125"/>
                  <a:pt x="2928693" y="0"/>
                </a:cubicBezTo>
                <a:cubicBezTo>
                  <a:pt x="3054522" y="-19125"/>
                  <a:pt x="3482611" y="-2038"/>
                  <a:pt x="3636046" y="0"/>
                </a:cubicBezTo>
                <a:cubicBezTo>
                  <a:pt x="3789481" y="2038"/>
                  <a:pt x="4012363" y="973"/>
                  <a:pt x="4343400" y="0"/>
                </a:cubicBezTo>
                <a:cubicBezTo>
                  <a:pt x="4342514" y="5429"/>
                  <a:pt x="4344221" y="14046"/>
                  <a:pt x="4343400" y="18288"/>
                </a:cubicBezTo>
                <a:cubicBezTo>
                  <a:pt x="4078870" y="-6138"/>
                  <a:pt x="4015967" y="29658"/>
                  <a:pt x="3809782" y="18288"/>
                </a:cubicBezTo>
                <a:cubicBezTo>
                  <a:pt x="3603597" y="6918"/>
                  <a:pt x="3495552" y="24439"/>
                  <a:pt x="3189297" y="18288"/>
                </a:cubicBezTo>
                <a:cubicBezTo>
                  <a:pt x="2883042" y="12137"/>
                  <a:pt x="2850610" y="32583"/>
                  <a:pt x="2568811" y="18288"/>
                </a:cubicBezTo>
                <a:cubicBezTo>
                  <a:pt x="2287012" y="3993"/>
                  <a:pt x="2279820" y="23580"/>
                  <a:pt x="1991759" y="18288"/>
                </a:cubicBezTo>
                <a:cubicBezTo>
                  <a:pt x="1703698" y="12996"/>
                  <a:pt x="1616455" y="23157"/>
                  <a:pt x="1284405" y="18288"/>
                </a:cubicBezTo>
                <a:cubicBezTo>
                  <a:pt x="952355" y="13419"/>
                  <a:pt x="783530" y="16053"/>
                  <a:pt x="577052" y="18288"/>
                </a:cubicBezTo>
                <a:cubicBezTo>
                  <a:pt x="370574" y="20523"/>
                  <a:pt x="173929" y="519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2648" y="2504819"/>
            <a:ext cx="6986016" cy="3672144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/>
              <a:t>Nom complet:Alfred wegener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/>
              <a:t>Nationnalité: allemand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/>
              <a:t>Periode de temps:1880 a 1930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/>
              <a:t>Théorie: dérive des continent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/>
              <a:t>Super continent: panagne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/>
              <a:t>Problème:pas cpaple d'expliquer les mouvements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/>
              <a:t>Solution de wilson:le magema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/>
              <a:t>Nouvelle théorie:plaque tectonque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20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20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A75E115-A163-0949-3C7C-6CFC939E4E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4520" y="2310086"/>
            <a:ext cx="2523541" cy="1890220"/>
          </a:xfrm>
          <a:prstGeom prst="rect">
            <a:avLst/>
          </a:prstGeom>
        </p:spPr>
      </p:pic>
      <p:pic>
        <p:nvPicPr>
          <p:cNvPr id="6" name="Picture 6" descr="Diagram&#10;&#10;Description automatically generated">
            <a:extLst>
              <a:ext uri="{FF2B5EF4-FFF2-40B4-BE49-F238E27FC236}">
                <a16:creationId xmlns:a16="http://schemas.microsoft.com/office/drawing/2014/main" id="{BC216DBE-984C-C824-E920-D689624FC1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11135" y="4358181"/>
            <a:ext cx="2670310" cy="1890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Wegener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44</cp:revision>
  <dcterms:created xsi:type="dcterms:W3CDTF">2023-03-27T14:28:23Z</dcterms:created>
  <dcterms:modified xsi:type="dcterms:W3CDTF">2023-03-31T13:48:59Z</dcterms:modified>
</cp:coreProperties>
</file>