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A073DC-C0C3-41A5-8799-2E317E8AAFA2}" v="175" dt="2023-03-27T14:36:41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648" y="365125"/>
            <a:ext cx="6986015" cy="17764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400"/>
              <a:t>Wegener</a:t>
            </a:r>
          </a:p>
        </p:txBody>
      </p:sp>
      <p:pic>
        <p:nvPicPr>
          <p:cNvPr id="5" name="Picture 5" descr="Shape, background pattern, rectangle&#10;&#10;Description automatically generated">
            <a:extLst>
              <a:ext uri="{FF2B5EF4-FFF2-40B4-BE49-F238E27FC236}">
                <a16:creationId xmlns:a16="http://schemas.microsoft.com/office/drawing/2014/main" id="{2A9EFCCD-9649-1A64-5006-26928A96E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0244" y="261991"/>
            <a:ext cx="3150366" cy="1890220"/>
          </a:xfrm>
          <a:prstGeom prst="rect">
            <a:avLst/>
          </a:prstGeom>
        </p:spPr>
      </p:pic>
      <p:sp>
        <p:nvSpPr>
          <p:cNvPr id="13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648" y="2504819"/>
            <a:ext cx="6986016" cy="367214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Nom complet:Alfred wegener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Nationnalité: allemand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Periode de temps:1880 a 1930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Théorie: dérive des continent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Super continent: panagne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Problème:pas cpaple d'expliquer les mouvements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Solution de wilson:le magema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Nouvelle théorie:plaque tectonque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A75E115-A163-0949-3C7C-6CFC939E4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4520" y="2310086"/>
            <a:ext cx="2523541" cy="1890220"/>
          </a:xfrm>
          <a:prstGeom prst="rect">
            <a:avLst/>
          </a:prstGeom>
        </p:spPr>
      </p:pic>
      <p:pic>
        <p:nvPicPr>
          <p:cNvPr id="6" name="Picture 6" descr="Diagram&#10;&#10;Description automatically generated">
            <a:extLst>
              <a:ext uri="{FF2B5EF4-FFF2-40B4-BE49-F238E27FC236}">
                <a16:creationId xmlns:a16="http://schemas.microsoft.com/office/drawing/2014/main" id="{BC216DBE-984C-C824-E920-D689624FC1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1135" y="4358181"/>
            <a:ext cx="2670310" cy="189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Wegener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44</cp:revision>
  <dcterms:created xsi:type="dcterms:W3CDTF">2023-03-27T14:28:23Z</dcterms:created>
  <dcterms:modified xsi:type="dcterms:W3CDTF">2023-03-31T13:48:59Z</dcterms:modified>
</cp:coreProperties>
</file>