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9B9F1-B332-4326-8AEC-9EB8840A8EA8}" v="891" dt="2023-03-14T14:56:08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4191 5737 16383 0 0,'0'6'0'0'0,"0"19"0"0"0,0 12 0 0 0,0 17 0 0 0,0 7 0 0 0,0-1 0 0 0,0-3 0 0 0,-5-6 0 0 0,-3-3 0 0 0,0-4 0 0 0,2-2 0 0 0,2-2 0 0 0,1-1 0 0 0,2 0 0 0 0,0-2 0 0 0,1 2 0 0 0,1-1 0 0 0,-1-1 0 0 0,0 1 0 0 0,1 2 0 0 0,-1 1 0 0 0,0 0 0 0 0,0-1 0 0 0,0-1 0 0 0,0-1 0 0 0,0-1 0 0 0,0 0 0 0 0,0 0 0 0 0,0-1 0 0 0,0 1 0 0 0,0 2 0 0 0,0 0 0 0 0,0 2 0 0 0,6-1 0 0 0,2 2 0 0 0,-1 0 0 0 0,-1 1 0 0 0,-2-2 0 0 0,-1 2 0 0 0,-2-2 0 0 0,0-1 0 0 0,-1-2 0 0 0,0 1 0 0 0,-1-1 0 0 0,1 2 0 0 0,0 0 0 0 0,0 1 0 0 0,-1 0 0 0 0,1 0 0 0 0,0 0 0 0 0,0-2 0 0 0,0 0 0 0 0,0 0 0 0 0,0 2 0 0 0,0-1 0 0 0,-8 3 0 0 0,-4-1 0 0 0,1 0 0 0 0,2-1 0 0 0,3-2 0 0 0,-8-1 0 0 0,-2-1 0 0 0,2 1 0 0 0,4-1 0 0 0,2-1 0 0 0,-5 4 0 0 0,-1-1 0 0 0,2 0 0 0 0,3 2 0 0 0,2-1 0 0 0,-5 1 0 0 0,-1 1 0 0 0,2 0 0 0 0,3 0 0 0 0,2 0 0 0 0,3 0 0 0 0,-13 35 0 0 0,-9 29 0 0 0,-1 4 0 0 0,5-9 0 0 0,5-15 0 0 0,0-20 0 0 0,3-15 0 0 0,3-10 0 0 0,4-4 0 0 0,2-2 0 0 0,3-3 0 0 0,0 1 0 0 0,2 1 0 0 0,-11 0 0 0 0,-3 1 0 0 0,0 0 0 0 0,3 1 0 0 0,3 2 0 0 0,2 1 0 0 0,3 0 0 0 0,1 0 0 0 0,1-1 0 0 0,6-2 0 0 0,10-7 0 0 0,9-2 0 0 0,8 4 0 0 0,5-5 0 0 0,3 6 0 0 0,0 3 0 0 0,1-5 0 0 0,5 5 0 0 0,3-4 0 0 0,0-1 0 0 0,1 3 0 0 0,-3-3 0 0 0,-1 1 0 0 0,-3-4 0 0 0,-1-7 0 0 0,-2-7 0 0 0,0 3 0 0 0,0-1 0 0 0,-3-3 0 0 0,1-4 0 0 0,-1-3 0 0 0,30-3 0 0 0,9-1 0 0 0,28-1 0 0 0,3 0 0 0 0,-11-1 0 0 0,-14 0 0 0 0,-16 1 0 0 0,-12-1 0 0 0,-8 1 0 0 0,-6 0 0 0 0,-3 0 0 0 0,11 0 0 0 0,33 0 0 0 0,27 0 0 0 0,34 0 0 0 0,10 0 0 0 0,19 0 0 0 0,6 0 0 0 0,12 0 0 0 0,-20 0 0 0 0,-31 0 0 0 0,-34 0 0 0 0,-25 0 0 0 0,-22 0 0 0 0,-14 0 0 0 0,-9 0 0 0 0,-5 0 0 0 0,-1 0 0 0 0,0 0 0 0 0,4 0 0 0 0,2 0 0 0 0,0 0 0 0 0,2 0 0 0 0,1 0 0 0 0,1 0 0 0 0,1 0 0 0 0,33 0 0 0 0,11 0 0 0 0,0 0 0 0 0,3 0 0 0 0,-6 0 0 0 0,0 0 0 0 0,24 0 0 0 0,-1 0 0 0 0,-12 0 0 0 0,11 0 0 0 0,44 0 0 0 0,28 0 0 0 0,42 15 0 0 0,9 4 0 0 0,-27-1 0 0 0,-30-3 0 0 0,-7-5 0 0 0,-26-3 0 0 0,-36-9 0 0 0,-35-10 0 0 0,-28-8 0 0 0,-21-7 0 0 0,-13-6 0 0 0,-7-4 0 0 0,-3-4 0 0 0,0 0 0 0 0,1-1 0 0 0,8-12 0 0 0,3-3 0 0 0,0 1 0 0 0,1 3 0 0 0,4-8 0 0 0,1-1 0 0 0,-2 5 0 0 0,9 6 0 0 0,2 4 0 0 0,-3 4 0 0 0,2 2 0 0 0,-2 2 0 0 0,-5 0 0 0 0,-3 0 0 0 0,-5 0 0 0 0,-1-1 0 0 0,-3 0 0 0 0,0 1 0 0 0,-1 0 0 0 0,0 1 0 0 0,1 1 0 0 0,-1-1 0 0 0,1-1 0 0 0,0 0 0 0 0,-1 0 0 0 0,1-1 0 0 0,0 1 0 0 0,0 0 0 0 0,1 1 0 0 0,-1-1 0 0 0,0-1 0 0 0,-10-2 0 0 0,-2 0 0 0 0,1-1 0 0 0,1 1 0 0 0,4-1 0 0 0,1 2 0 0 0,3 1 0 0 0,1 1 0 0 0,1 0 0 0 0,-5 0 0 0 0,-2-1 0 0 0,0 0 0 0 0,1 0 0 0 0,-4 0 0 0 0,0 0 0 0 0,-4 0 0 0 0,0-2 0 0 0,2 2 0 0 0,-26-54 0 0 0,-8-28 0 0 0,-4-3 0 0 0,6 13 0 0 0,1 20 0 0 0,7 19 0 0 0,9 16 0 0 0,11 11 0 0 0,6 8 0 0 0,7 3 0 0 0,2 1 0 0 0,-4 0 0 0 0,-1-1 0 0 0,1-1 0 0 0,0 1 0 0 0,2-3 0 0 0,-5 0 0 0 0,0-3 0 0 0,0 1 0 0 0,2-2 0 0 0,-4 0 0 0 0,0 0 0 0 0,1 2 0 0 0,3 1 0 0 0,-4 1 0 0 0,0-1 0 0 0,-4 1 0 0 0,0-2 0 0 0,3 0 0 0 0,3 0 0 0 0,2-1 0 0 0,4 3 0 0 0,0 1 0 0 0,2 1 0 0 0,1 2 0 0 0,-1-2 0 0 0,1-2 0 0 0,-1-1 0 0 0,1-1 0 0 0,-1 0 0 0 0,0 0 0 0 0,0 2 0 0 0,0-1 0 0 0,0 1 0 0 0,0-1 0 0 0,0 0 0 0 0,9-1 0 0 0,8 0 0 0 0,1-1 0 0 0,-2 0 0 0 0,-4 0 0 0 0,2 1 0 0 0,-2 0 0 0 0,-3 0 0 0 0,-2 0 0 0 0,2 6 0 0 0,0 1 0 0 0,-1-3 0 0 0,-2 0 0 0 0,-3 0 0 0 0,5 1 0 0 0,0 6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15409 8933 16383 0 0,'17'0'0'0'0,"14"0"0"0"0,7 0 0 0 0,4 0 0 0 0,1 0 0 0 0,-7 7 0 0 0,-10 9 0 0 0,-10 8 0 0 0,-6 36 0 0 0,0 26 0 0 0,-2 35 0 0 0,5 4 0 0 0,-1 16 0 0 0,-2-9 0 0 0,-3-22 0 0 0,-2-22 0 0 0,-8-28 0 0 0,-10-23 0 0 0,-7-18 0 0 0,-7-19 0 0 0,-7-18 0 0 0,-3-11 0 0 0,10-8 0 0 0,17 4 0 0 0,17 1 0 0 0,18 0 0 0 0,11 4 0 0 0,26-32 0 0 0,8-12 0 0 0,16-17 0 0 0,11-6 0 0 0,-2 6 0 0 0,-10 10 0 0 0,-12 12 0 0 0,-12 16 0 0 0,-16 24 0 0 0,-17 24 0 0 0,-12 20 0 0 0,-18 17 0 0 0,-15 7 0 0 0,-105 77 0 0 0,-42 30 0 0 0,-4 0 0 0 0,16-14 0 0 0,26-19 0 0 0,30-29 0 0 0,30-22 0 0 0,21-21 0 0 0,18-24 0 0 0,14-24 0 0 0,15-16 0 0 0,16-13 0 0 0,16-13 0 0 0,9-9 0 0 0,5-1 0 0 0,30-3 0 0 0,15-3 0 0 0,28-3 0 0 0,5-3 0 0 0,-11 1 0 0 0,-20 5 0 0 0,-18 14 0 0 0,-16 10 0 0 0,-25 16 0 0 0,-26 13 0 0 0,-20 14 0 0 0,-33 29 0 0 0,-15 9 0 0 0,-4-2 0 0 0,2-3 0 0 0,4-7 0 0 0,7-19 0 0 0,10-18 0 0 0,7-31 0 0 0,8-16 0 0 0,14-6 0 0 0,19 0 0 0 0,15 6 0 0 0,10 0 0 0 0,11-1 0 0 0,5-4 0 0 0,0 3 0 0 0,0 10 0 0 0,-3 8 0 0 0,-15 16 0 0 0,-23 21 0 0 0,-17 10 0 0 0,-49 44 0 0 0,-20 19 0 0 0,-42 42 0 0 0,-7 7 0 0 0,12-7 0 0 0,18-16 0 0 0,19-16 0 0 0,5-14 0 0 0,6-20 0 0 0,-3-11 0 0 0,22-25 0 0 0,28-23 0 0 0,35-22 0 0 0,25-14 0 0 0,24-6 0 0 0,41-8 0 0 0,10 7 0 0 0,-7 13 0 0 0,-16 7 0 0 0,-23 16 0 0 0,-36 18 0 0 0,-28 14 0 0 0,-28 12 0 0 0,-15 7 0 0 0,-12 7 0 0 0,-2 2 0 0 0,-1-5 0 0 0,4-5 0 0 0,3-6 0 0 0,5-9 0 0 0,9-14 0 0 0,3-8 0 0 0,-3-9 0 0 0,3-9 0 0 0,7-8 0 0 0,7-17 0 0 0,5-7 0 0 0,5 0 0 0 0,3 3 0 0 0,7 5 0 0 0,12 0 0 0 0,21-3 0 0 0,14-3 0 0 0,3 2 0 0 0,2 10 0 0 0,-5 11 0 0 0,-2 12 0 0 0,-4 8 0 0 0,-9 12 0 0 0,-12 12 0 0 0,-16 23 0 0 0,-20 12 0 0 0,-14 2 0 0 0,-18 38 0 0 0,-8 10 0 0 0,-6-6 0 0 0,-6-5 0 0 0,-2-10 0 0 0,4-11 0 0 0,13-8 0 0 0,7-15 0 0 0,4-15 0 0 0,1-12 0 0 0,1-15 0 0 0,7-15 0 0 0,8-12 0 0 0,1-7 0 0 0,3-6 0 0 0,5-14 0 0 0,17-35 0 0 0,12-10 0 0 0,41 0 0 0 0,27 10 0 0 0,8 19 0 0 0,5 22 0 0 0,26 19 0 0 0,-2 13 0 0 0,-15 10 0 0 0,-20 5 0 0 0,-24 11 0 0 0,-25 9 0 0 0,-18 7 0 0 0,-13 6 0 0 0,-8 4 0 0 0,-4 31 0 0 0,-2 22 0 0 0,-30 41 0 0 0,-9 3 0 0 0,-8-14 0 0 0,-2-21 0 0 0,-21 18 0 0 0,-4 6 0 0 0,1-8 0 0 0,4-12 0 0 0,4-15 0 0 0,9-17 0 0 0,8-20 0 0 0,7-20 0 0 0,6-20 0 0 0,-49-57 0 0 0,-22-39 0 0 0,-5-43 0 0 0,18-6 0 0 0,25-17 0 0 0,26 0 0 0 0,20-11 0 0 0,15 15 0 0 0,9 26 0 0 0,18 14 0 0 0,30 2 0 0 0,27 6 0 0 0,26-7 0 0 0,3 9 0 0 0,27 7 0 0 0,9 7 0 0 0,24 2 0 0 0,-10 10 0 0 0,-22 17 0 0 0,-27 17 0 0 0,-25 14 0 0 0,-19 12 0 0 0,-12 13 0 0 0,-4 12 0 0 0,-2 10 0 0 0,1 10 0 0 0,-1 5 0 0 0,-7 5 0 0 0,-9-1 0 0 0,5 35 0 0 0,-2 9 0 0 0,-6 30 0 0 0,-6 13 0 0 0,-6-8 0 0 0,-5-7 0 0 0,-13-16 0 0 0,-12-7 0 0 0,-2-13 0 0 0,-3-13 0 0 0,-21 5 0 0 0,-1-4 0 0 0,-3-5 0 0 0,3-7 0 0 0,4-13 0 0 0,8-9 0 0 0,3-9 0 0 0,8-16 0 0 0,1-14 0 0 0,5-14 0 0 0,12-10 0 0 0,32-26 0 0 0,19-9 0 0 0,8-6 0 0 0,1 4 0 0 0,-2 4 0 0 0,-4 11 0 0 0,-10 9 0 0 0,-16 17 0 0 0,-22 22 0 0 0,-15 11 0 0 0,-13 5 0 0 0,-8-1 0 0 0,-4-2 0 0 0,-14-2 0 0 0,-33-3 0 0 0,-8-8 0 0 0,-23-4 0 0 0,2-6 0 0 0,14-11 0 0 0,18-2 0 0 0,14-5 0 0 0,9-9 0 0 0,7-4 0 0 0,4-1 0 0 0,10 2 0 0 0,12 0 0 0 0,11 1 0 0 0,45-5 0 0 0,26 0 0 0 0,39 8 0 0 0,22 4 0 0 0,29-4 0 0 0,-3 5 0 0 0,-20 7 0 0 0,-36 15 0 0 0,-41 18 0 0 0,-45 19 0 0 0,-35 13 0 0 0,-29 12 0 0 0,-43 25 0 0 0,-11 4 0 0 0,7-1 0 0 0,16-8 0 0 0,18-16 0 0 0,16-18 0 0 0,12-14 0 0 0,14-19 0 0 0,9-16 0 0 0,9-12 0 0 0,7-9 0 0 0,12 2 0 0 0,14-3 0 0 0,11 4 0 0 0,8 8 0 0 0,5 8 0 0 0,2 6 0 0 0,2 11 0 0 0,32 32 0 0 0,11 9 0 0 0,-2 7 0 0 0,-8 0 0 0 0,-18-2 0 0 0,-17-2 0 0 0,-23-3 0 0 0,-22 2 0 0 0,-16-3 0 0 0,-13 1 0 0 0,-6-1 0 0 0,-37 18 0 0 0,-12 6 0 0 0,2-9 0 0 0,9-15 0 0 0,11-13 0 0 0,10-18 0 0 0,8-11 0 0 0,5-11 0 0 0,-12-28 0 0 0,-3-12 0 0 0,0-8 0 0 0,11 1 0 0 0,12 2 0 0 0,14 4 0 0 0,17 10 0 0 0,15 7 0 0 0,44-4 0 0 0,19 5 0 0 0,4-2 0 0 0,-5 4 0 0 0,-8 9 0 0 0,-8 8 0 0 0,-7 6 0 0 0,-13 10 0 0 0,-24 18 0 0 0,-22 13 0 0 0,-16 8 0 0 0,-49 26 0 0 0,-16 9 0 0 0,6-1 0 0 0,12-13 0 0 0,9-17 0 0 0,12-16 0 0 0,5-12 0 0 0,5-9 0 0 0,2-7 0 0 0,3-7 0 0 0,7-12 0 0 0,3-2 0 0 0,12 2 0 0 0,16 5 0 0 0,14 4 0 0 0,13 4 0 0 0,8 3 0 0 0,7 12 0 0 0,2 3 0 0 0,2 9 0 0 0,-43 1 0 0 0,-32 6 0 0 0,-16-2 0 0 0,-9-6 0 0 0,-2-11 0 0 0,0-8 0 0 0,18-4 0 0 0,21-1 0 0 0,19 0 0 0 0,18 0 0 0 0,23 7 0 0 0,12 4 0 0 0,3-1 0 0 0,-15 0 0 0 0,-23-1 0 0 0,-21-3 0 0 0,-19-9 0 0 0,-12-3 0 0 0,-8-11 0 0 0,-3-8 0 0 0,12-4 0 0 0,19-5 0 0 0,18 3 0 0 0,30-14 0 0 0,21-13 0 0 0,8 6 0 0 0,-2 12 0 0 0,-4 4 0 0 0,-5 10 0 0 0,-19 9 0 0 0,-22 9 0 0 0,-20 6 0 0 0,-16 5 0 0 0,-12 10 0 0 0,-7 4 0 0 0,-3 0 0 0 0,-1-8 0 0 0,7-11 0 0 0,17-10 0 0 0,18-2 0 0 0,17 2 0 0 0,13 4 0 0 0,8 4 0 0 0,4 3 0 0 0,-11 8 0 0 0,-16 14 0 0 0,-18 4 0 0 0,-14-1 0 0 0,-11-4 0 0 0,-7-6 0 0 0,-3-3 0 0 0,-2-4 0 0 0,1-1 0 0 0,7-8 0 0 0,15-8 0 0 0,19-2 0 0 0,16 2 0 0 0,4-4 0 0 0,6 0 0 0 0,5 4 0 0 0,4 4 0 0 0,-4-3 0 0 0,-14-1 0 0 0,-18-3 0 0 0,-15 1 0 0 0,-5-2 0 0 0,1-4 0 0 0,4-5 0 0 0,11-6 0 0 0,14 4 0 0 0,12 0 0 0 0,8 6 0 0 0,6 6 0 0 0,5 6 0 0 0,1 5 0 0 0,-12 4 0 0 0,-19 2 0 0 0,-16 1 0 0 0,-16 0 0 0 0,-10-6 0 0 0,-9-11 0 0 0,-3-3 0 0 0,-2 2 0 0 0,1 3 0 0 0,9-1 0 0 0,15 2 0 0 0,22 12 0 0 0,16 7 0 0 0,13 2 0 0 0,7-1 0 0 0,-8-1 0 0 0,-14-1 0 0 0,-16-3 0 0 0,-1 0 0 0 0,5-2 0 0 0,2 1 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13506 9326 16383 0 0,'0'-6'0'0'0,"0"-9"0"0"0,0-9 0 0 0,0-8 0 0 0,0-5 0 0 0,0-2 0 0 0,0 0 0 0 0,0-2 0 0 0,0 0 0 0 0,0-1 0 0 0,0 1 0 0 0,0 2 0 0 0,0-1 0 0 0,0 1 0 0 0,0 1 0 0 0,-6-1 0 0 0,-1-1 0 0 0,-1-1 0 0 0,2-1 0 0 0,2 0 0 0 0,1 1 0 0 0,-4 2 0 0 0,-1 2 0 0 0,0-1 0 0 0,3 0 0 0 0,1-1 0 0 0,-4 1 0 0 0,-9-3 0 0 0,-8 1 0 0 0,-12-19 0 0 0,-9-4 0 0 0,-4 0 0 0 0,-3 5 0 0 0,0 7 0 0 0,-1 4 0 0 0,4 6 0 0 0,-2 2 0 0 0,4 8 0 0 0,2 9 0 0 0,-4-3 0 0 0,0 2 0 0 0,-5-6 0 0 0,0 1 0 0 0,4 5 0 0 0,1 7 0 0 0,4 6 0 0 0,11-3 0 0 0,4-5 0 0 0,3 0 0 0 0,-2 3 0 0 0,0-1 0 0 0,-3 2 0 0 0,-2 3 0 0 0,-3 4 0 0 0,0 3 0 0 0,-2 2 0 0 0,1-5 0 0 0,0 0 0 0 0,3 0 0 0 0,-19-4 0 0 0,-39-1 0 0 0,-10-4 0 0 0,7 1 0 0 0,12 3 0 0 0,16 4 0 0 0,13 2 0 0 0,11 3 0 0 0,13 2 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11645 9454 16383 0 0,'0'6'0'0'0,"-6"19"0"0"0,-1 13 0 0 0,-7 7 0 0 0,-11 2 0 0 0,-7-2 0 0 0,-8 2 0 0 0,-3-8 0 0 0,-3-1 0 0 0,0-1 0 0 0,-1-7 0 0 0,9-3 0 0 0,3-6 0 0 0,2-6 0 0 0,0-7 0 0 0,1-3 0 0 0,-2-10 0 0 0,-4-11 0 0 0,0-4 0 0 0,-2 2 0 0 0,1-2 0 0 0,-3-7 0 0 0,-1 1 0 0 0,-2-4 0 0 0,0 4 0 0 0,2-7 0 0 0,2 4 0 0 0,-36-25 0 0 0,-24-2 0 0 0,-21-18 0 0 0,-13-8 0 0 0,-78-28 0 0 0,-28-14 0 0 0,4-10 0 0 0,30 1 0 0 0,27-1 0 0 0,32 10 0 0 0,18 3 0 0 0,19 11 0 0 0,22 23 0 0 0,26 21 0 0 0,16 22 0 0 0,10 18 0 0 0,12 6 0 0 0,10 0 0 0 0,7-3 0 0 0,0 1 0 0 0,-7 5 0 0 0,-1 0 0 0 0,3-6 0 0 0,3-5 0 0 0,3-2 0 0 0,13-7 0 0 0,11-2 0 0 0,12-3 0 0 0,9-2 0 0 0,3-2 0 0 0,13 0 0 0 0,5-3 0 0 0,9 2 0 0 0,32-5 0 0 0,15 2 0 0 0,-3 8 0 0 0,-14 12 0 0 0,12 11 0 0 0,-6 9 0 0 0,-12 5 0 0 0,-16 5 0 0 0,-12 1 0 0 0,-11 2 0 0 0,-7-1 0 0 0,-6 0 0 0 0,-3-1 0 0 0,-3 5 0 0 0,33 3 0 0 0,12-2 0 0 0,1-1 0 0 0,-8-2 0 0 0,-10 4 0 0 0,-8 1 0 0 0,-6-1 0 0 0,-3-2 0 0 0,-5-2 0 0 0,-1 8 0 0 0,-1 3 0 0 0,-1 9 0 0 0,12 6 0 0 0,4 9 0 0 0,0-3 0 0 0,-2 4 0 0 0,-5 0 0 0 0,-1-7 0 0 0,-4-8 0 0 0,-2-9 0 0 0,-2-7 0 0 0,0-5 0 0 0,0-4 0 0 0,-1-1 0 0 0,0 0 0 0 0,-1 5 0 0 0,3 2 0 0 0,-6 0 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13097 6484 16383 0 0,'0'23'0'0'0,"0"16"0"0"0,0 8 0 0 0,0 4 0 0 0,0-1 0 0 0,0-2 0 0 0,0 9 0 0 0,0 2 0 0 0,0 10 0 0 0,0 29 0 0 0,0 15 0 0 0,0-4 0 0 0,0-15 0 0 0,0 13 0 0 0,0-7 0 0 0,0-14 0 0 0,0-14 0 0 0,0 17 0 0 0,0-2 0 0 0,0-8 0 0 0,0-10 0 0 0,0-11 0 0 0,0-10 0 0 0,0-5 0 0 0,0-4 0 0 0,0-3 0 0 0,6-2 0 0 0,1 0 0 0 0,1 2 0 0 0,-3 1 0 0 0,-1 3 0 0 0,5 0 0 0 0,6 0 0 0 0,0-1 0 0 0,-1-1 0 0 0,-4 2 0 0 0,2-2 0 0 0,5-5 0 0 0,6-10 0 0 0,7-8 0 0 0,4-7 0 0 0,3-5 0 0 0,1-2 0 0 0,0-2 0 0 0,13 5 0 0 0,78 2 0 0 0,43 0 0 0 0,74 16 0 0 0,26 10 0 0 0,111 20 0 0 0,14 1 0 0 0,30-8 0 0 0,-11-12 0 0 0,40-11 0 0 0,-33-10 0 0 0,56-7 0 0 0,-30-4 0 0 0,-27-2 0 0 0,-79-1 0 0 0,-90-1 0 0 0,-80 1 0 0 0,-64 1 0 0 0,-44 0 0 0 0,26-14 0 0 0,21-11 0 0 0,72 0 0 0 0,24-3 0 0 0,57 5 0 0 0,16 5 0 0 0,-34 7 0 0 0,-51 5 0 0 0,-52-5 0 0 0,-49-7 0 0 0,-41-9 0 0 0,-30-4 0 0 0,-19-6 0 0 0,-10-2 0 0 0,-5-2 0 0 0,0 0 0 0 0,1-85 0 0 0,3-58 0 0 0,2-88 0 0 0,1-23 0 0 0,2 4 0 0 0,1 33 0 0 0,0 54 0 0 0,1 56 0 0 0,-6 53 0 0 0,-12 35 0 0 0,-2 20 0 0 0,-7 10 0 0 0,-11-2 0 0 0,-8-5 0 0 0,4 0 0 0 0,-15-20 0 0 0,-5-4 0 0 0,1 7 0 0 0,5 14 0 0 0,-5 13 0 0 0,-2 12 0 0 0,5 9 0 0 0,-26 4 0 0 0,-22 5 0 0 0,-51 0 0 0 0,-18 1 0 0 0,-18-1 0 0 0,5 0 0 0 0,-5-1 0 0 0,22 0 0 0 0,1-1 0 0 0,12 0 0 0 0,-9 0 0 0 0,19 0 0 0 0,-31 0 0 0 0,-16 0 0 0 0,-38 0 0 0 0,1 0 0 0 0,-50 18 0 0 0,-8 6 0 0 0,-38-1 0 0 0,20-5 0 0 0,-20-5 0 0 0,15-4 0 0 0,3-5 0 0 0,47-2 0 0 0,-12-2 0 0 0,21-1 0 0 0,18 0 0 0 0,25 0 0 0 0,3 0 0 0 0,19-5 0 0 0,35-3 0 0 0,25 1 0 0 0,-6 2 0 0 0,13 2 0 0 0,21 1 0 0 0,9 2 0 0 0,-20 0 0 0 0,-9 1 0 0 0,7 0 0 0 0,16 7 0 0 0,19 1 0 0 0,4 6 0 0 0,6 0 0 0 0,11-2 0 0 0,6 7 0 0 0,8 1 0 0 0,5 3 0 0 0,14-3 0 0 0,17-5 0 0 0,18-5 0 0 0,12-4 0 0 0,8-3 0 0 0,5-2 0 0 0,45-34 0 0 0,9-12 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3822 2436 16383 0 0,'0'0'0'0'0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3933 2504 16383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14409 8278 16383 0 0,'0'6'0'0'0,"0"19"0"0"0,0 13 0 0 0,-6 7 0 0 0,-2 3 0 0 0,1 0 0 0 0,-11-1 0 0 0,-1-4 0 0 0,2-1 0 0 0,3-1 0 0 0,6-1 0 0 0,2 0 0 0 0,-4-8 0 0 0,-2-2 0 0 0,2-2 0 0 0,-3-5 0 0 0,0-1 0 0 0,3 2 0 0 0,3 2 0 0 0,2 2 0 0 0,3 5 0 0 0,1 2 0 0 0,1 1 0 0 0,0 0 0 0 0,1 2 0 0 0,5 0 0 0 0,2-1 0 0 0,0 2 0 0 0,-2-1 0 0 0,-2 2 0 0 0,4-1 0 0 0,7 0 0 0 0,0-1 0 0 0,-2-1 0 0 0,-3-2 0 0 0,-4 2 0 0 0,-2 0 0 0 0,-2 0 0 0 0,-2 1 0 0 0,0 0 0 0 0,-1-1 0 0 0,0 0 0 0 0,1-2 0 0 0,-1-1 0 0 0,1 1 0 0 0,0 0 0 0 0,0-12 0 0 0,0-18 0 0 0,0-15 0 0 0,-8-6 0 0 0,-3-6 0 0 0,-9-9 0 0 0,0-4 0 0 0,2-2 0 0 0,5-1 0 0 0,-5-3 0 0 0,-5-1 0 0 0,2 1 0 0 0,3 0 0 0 0,1 1 0 0 0,1 2 0 0 0,-1 1 0 0 0,-3 2 0 0 0,1 1 0 0 0,-2 6 0 0 0,3 0 0 0 0,-1-2 0 0 0,3-2 0 0 0,-2-3 0 0 0,-4 5 0 0 0,3 2 0 0 0,9 6 0 0 0,15 6 0 0 0,6 6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14208 9382 16383 0 0,'-7'0'0'0'0,"-2"-6"0"0"0,7-1 0 0 0,8 0 0 0 0,9 1 0 0 0,8 2 0 0 0,6-5 0 0 0,3 1 0 0 0,5-9 0 0 0,2 0 0 0 0,-5-4 0 0 0,-4 3 0 0 0,0 3 0 0 0,-6-2 0 0 0,-1 1 0 0 0,-5-5 0 0 0,1 2 0 0 0,-3-4 0 0 0,-5-5 0 0 0,3 1 0 0 0,-3-2 0 0 0,4 4 0 0 0,4 7 0 0 0,0-3 0 0 0,1 3 0 0 0,6 4 0 0 0,-1 5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17560 9180 16383 0 0,'6'-7'0'0'0,"12"-10"0"0"0,2-9 0 0 0,8-9 0 0 0,-2-4 0 0 0,-10 4 0 0 0,-14 8 0 0 0,-13 10 0 0 0,-4 12 0 0 0,-11 14 0 0 0,-5 5 0 0 0,-8 10 0 0 0,-1 5 0 0 0,10-1 0 0 0,18-6 0 0 0,17-7 0 0 0,14-5 0 0 0,10-5 0 0 0,6-3 0 0 0,3-3 0 0 0,-11 6 0 0 0,-16 1 0 0 0,-15 0 0 0 0,-15-1 0 0 0,-9-1 0 0 0,-1-8 0 0 0,5-10 0 0 0,7-10 0 0 0,6-7 0 0 0,11 0 0 0 0,5 12 0 0 0,1 17 0 0 0,1 14 0 0 0,-2 13 0 0 0,-1 8 0 0 0,-1 6 0 0 0,-2 2 0 0 0,-1 1 0 0 0,0-1 0 0 0,0-2 0 0 0,0-13 0 0 0,9-20 0 0 0,2-16 0 0 0,10-17 0 0 0,6-9 0 0 0,-1-6 0 0 0,-6 12 0 0 0,-10 16 0 0 0,-17 20 0 0 0,-7 15 0 0 0,-9 3 0 0 0,-6-3 0 0 0,2-9 0 0 0,6-16 0 0 0,6-12 0 0 0,5-9 0 0 0,6-8 0 0 0,7 1 0 0 0,28-16 0 0 0,14-1 0 0 0,-1 0 0 0 0,-1 9 0 0 0,-15 11 0 0 0,-12 18 0 0 0,-14 11 0 0 0,-7 0 0 0 0,2 0 0 0 0,2-8 0 0 0,2-8 0 0 0,5-1 0 0 0,3 7 0 0 0,-1 7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5910 7899 16383 0 0,'0'0'0'0'0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5910 7899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33103 15592 16383 0 0,'0'0'0'0'0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5865 7623 16383 0 0,'0'0'0'0'0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5775 7471 16383 0 0,'0'6'0'0'0,"0"7"0"0"0,10 9 0 0 0,4 5 0 0 0,12 36 0 0 0,7 14 0 0 0,-2 1 0 0 0,-1 6 0 0 0,4-4 0 0 0,-4-8 0 0 0,-7-11 0 0 0,-8-10 0 0 0,-6-5 0 0 0,-4-6 0 0 0,2-14 0 0 0,0-21 0 0 0,5-18 0 0 0,9-15 0 0 0,8-10 0 0 0,5-5 0 0 0,3-2 0 0 0,3 7 0 0 0,-4 18 0 0 0,-10 19 0 0 0,-14 10 0 0 0,-16 14 0 0 0,-13 3 0 0 0,-11-3 0 0 0,-7-6 0 0 0,-5-5 0 0 0,-2-5 0 0 0,-2-3 0 0 0,1-10 0 0 0,-18-29 0 0 0,-5-16 0 0 0,0-7 0 0 0,12 0 0 0 0,4 4 0 0 0,5 4 0 0 0,11 4 0 0 0,10 4 0 0 0,10 3 0 0 0,12 3 0 0 0,13 7 0 0 0,10 9 0 0 0,2 13 0 0 0,-4 14 0 0 0,-10 11 0 0 0,-13 2 0 0 0,1-7 0 0 0,8-6 0 0 0,10-5 0 0 0,8-2 0 0 0,6-1 0 0 0,-1 5 0 0 0,-7 7 0 0 0,-5 11 0 0 0,-7 7 0 0 0,-4 6 0 0 0,-9-5 0 0 0,-4 0 0 0 0,-5-6 0 0 0,5-13 0 0 0,13-17 0 0 0,12-13 0 0 0,10-3 0 0 0,6 2 0 0 0,6 4 0 0 0,-4 11 0 0 0,-7 12 0 0 0,-10 13 0 0 0,-7 10 0 0 0,-5 7 0 0 0,-4 4 0 0 0,-2 0 0 0 0,-2 2 0 0 0,0-1 0 0 0,-8 1 0 0 0,-8-6 0 0 0,-1-3 0 0 0,-4-1 0 0 0,-2-5 0 0 0,-4-9 0 0 0,-6-16 0 0 0,4-14 0 0 0,-4-13 0 0 0,-2-7 0 0 0,6-5 0 0 0,2-3 0 0 0,6-1 0 0 0,7 1 0 0 0,6-1 0 0 0,5 0 0 0 0,9 0 0 0 0,12 0 0 0 0,10 5 0 0 0,5 10 0 0 0,6 8 0 0 0,-3 13 0 0 0,-8 13 0 0 0,-8 10 0 0 0,-7 11 0 0 0,-6 5 0 0 0,-8 3 0 0 0,-11 1 0 0 0,4-13 0 0 0,11-19 0 0 0,13-16 0 0 0,4-14 0 0 0,-1-9 0 0 0,-4-5 0 0 0,-4-2 0 0 0,-3-3 0 0 0,-3 1 0 0 0,-2-1 0 0 0,-1-1 0 0 0,-1 0 0 0 0,1 7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16634 7633 16383 0 0,'0'-7'0'0'0,"0"-10"0"0"0,0-8 0 0 0,0-7 0 0 0,0-5 0 0 0,0-32 0 0 0,0-10 0 0 0,0 0 0 0 0,-6-3 0 0 0,-16-30 0 0 0,-4 0 0 0 0,3 9 0 0 0,-1 17 0 0 0,3 16 0 0 0,6 13 0 0 0,-4 7 0 0 0,-4 6 0 0 0,1 5 0 0 0,5 4 0 0 0,5 2 0 0 0,4 1 0 0 0,5 0 0 0 0,7 0 0 0 0,4-2 0 0 0,0 12 0 0 0,-1 18 0 0 0,10 23 0 0 0,13 17 0 0 0,6 21 0 0 0,28 44 0 0 0,7 13 0 0 0,24 48 0 0 0,-5 1 0 0 0,-6 11 0 0 0,-4-6 0 0 0,-4 5 0 0 0,-9-19 0 0 0,-7-29 0 0 0,-14-28 0 0 0,-9-32 0 0 0,-10-32 0 0 0,-11-30 0 0 0,-7-21 0 0 0,-15-16 0 0 0,-5-8 0 0 0,-12-4 0 0 0,-2 7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0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4072 6940 16383 0 0,'-6'0'0'0'0,"4"0"0"0"0,8 6 0 0 0,9 1 0 0 0,7 0 0 0 0,6 5 0 0 0,3-1 0 0 0,3-1 0 0 0,1-3 0 0 0,1-2 0 0 0,0-2 0 0 0,-6-10 0 0 0,-2-3 0 0 0,-6-8 0 0 0,-1-1 0 0 0,3 2 0 0 0,5 5 0 0 0,5-5 0 0 0,4 0 0 0 0,-5-5 0 0 0,-3 1 0 0 0,2 4 0 0 0,0 0 0 0 0,2-4 0 0 0,2 2 0 0 0,1 5 0 0 0,20-22 0 0 0,8-5 0 0 0,0 5 0 0 0,-4 3 0 0 0,-4 6 0 0 0,-6 8 0 0 0,-7 8 0 0 0,-4 5 0 0 0,0 13 0 0 0,-1 12 0 0 0,3 10 0 0 0,-1 1 0 0 0,16 18 0 0 0,4 7 0 0 0,-1 6 0 0 0,-6-3 0 0 0,14 16 0 0 0,7 6 0 0 0,-2 1 0 0 0,-2-1 0 0 0,-4-5 0 0 0,-7-9 0 0 0,12 9 0 0 0,-1-7 0 0 0,-2-6 0 0 0,-9-14 0 0 0,-2-8 0 0 0,-7-6 0 0 0,-6-7 0 0 0,-2-10 0 0 0,-9-1 0 0 0,-3-4 0 0 0,1-3 0 0 0,-1-4 0 0 0,3-3 0 0 0,1-7 0 0 0,4-11 0 0 0,1-5 0 0 0,3-5 0 0 0,-1-6 0 0 0,2-5 0 0 0,-2 4 0 0 0,16-17 0 0 0,3 2 0 0 0,1-2 0 0 0,-5 9 0 0 0,-3 2 0 0 0,-4 8 0 0 0,-2-1 0 0 0,-4 0 0 0 0,-2-7 0 0 0,-2 4 0 0 0,-1 8 0 0 0,1 9 0 0 0,2-3 0 0 0,0 3 0 0 0,0 4 0 0 0,-1-1 0 0 0,1 2 0 0 0,-2 3 0 0 0,1-5 0 0 0,-1 0 0 0 0,0 2 0 0 0,-2 4 0 0 0,0 3 0 0 0,1 2 0 0 0,-1 3 0 0 0,2 1 0 0 0,-1 0 0 0 0,1 1 0 0 0,-1 5 0 0 0,2 11 0 0 0,0 8 0 0 0,0-1 0 0 0,-1 2 0 0 0,1-4 0 0 0,-1-5 0 0 0,-1 0 0 0 0,0-3 0 0 0,0 2 0 0 0,2-2 0 0 0,-1-3 0 0 0,76 13 0 0 0,35 2 0 0 0,33 11 0 0 0,4-2 0 0 0,27 9 0 0 0,2-4 0 0 0,0-9 0 0 0,-30-3 0 0 0,-39-7 0 0 0,-39-6 0 0 0,-39-13 0 0 0,-38-5 0 0 0,-31-9 0 0 0,-22-8 0 0 0,-12 0 0 0 0,-6-3 0 0 0,3 3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16645 6300 16383 0 0,'0'6'0'0'0,"-5"7"0"0"0,-3 8 0 0 0,-5 6 0 0 0,-1 5 0 0 0,-6 5 0 0 0,0 2 0 0 0,-2 1 0 0 0,2-2 0 0 0,-2 1 0 0 0,2-2 0 0 0,-4 3 0 0 0,-3-1 0 0 0,3 0 0 0 0,5 0 0 0 0,0-1 0 0 0,-5 2 0 0 0,-10 12 0 0 0,-8 6 0 0 0,3-1 0 0 0,2-3 0 0 0,8-3 0 0 0,8-5 0 0 0,8-2 0 0 0,7-3 0 0 0,3-2 0 0 0,3-1 0 0 0,-6-8 0 0 0,-3-3 0 0 0,1-1 0 0 0,1-4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16572 6944 16383 0 0,'-6'0'0'0'0,"-7"0"0"0"0,-2 5 0 0 0,2 8 0 0 0,3 8 0 0 0,4 5 0 0 0,2 6 0 0 0,2 3 0 0 0,1 3 0 0 0,2 0 0 0 0,-1 1 0 0 0,1-1 0 0 0,-1 0 0 0 0,1 1 0 0 0,-1-2 0 0 0,0 1 0 0 0,0 1 0 0 0,0 0 0 0 0,0 1 0 0 0,0-2 0 0 0,0-1 0 0 0,0-1 0 0 0,0-8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2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10860 6312 16383 0 0,'0'5'0'0'0,"0"3"0"0"0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3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11815 6774 16383 0 0,'0'0'0'0'0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11477 6619 16383 0 0,'0'6'0'0'0,"0"7"0"0"0,9 11 0 0 0,3 7 0 0 0,0 4 0 0 0,-2 3 0 0 0,-4 2 0 0 0,-1-1 0 0 0,6 2 0 0 0,2 0 0 0 0,-1 2 0 0 0,-3-2 0 0 0,3-2 0 0 0,-1 1 0 0 0,-2-1 0 0 0,-2 0 0 0 0,-3 0 0 0 0,7 3 0 0 0,2-1 0 0 0,-1-1 0 0 0,6 1 0 0 0,1 1 0 0 0,5 2 0 0 0,-1 0 0 0 0,-4 0 0 0 0,-5-2 0 0 0,-6-2 0 0 0,-3 1 0 0 0,-4-2 0 0 0,-1-2 0 0 0,0 0 0 0 0,-1-1 0 0 0,0 0 0 0 0,0 0 0 0 0,0 1 0 0 0,1-1 0 0 0,0 2 0 0 0,0 0 0 0 0,5-1 0 0 0,3 0 0 0 0,-1 0 0 0 0,-1 1 0 0 0,-2-1 0 0 0,-1 2 0 0 0,-2 0 0 0 0,0-2 0 0 0,-1 1 0 0 0,0 0 0 0 0,-1 2 0 0 0,1-1 0 0 0,0 1 0 0 0,0 0 0 0 0,0 1 0 0 0,-1 1 0 0 0,1 0 0 0 0,0-1 0 0 0,0 0 0 0 0,0 1 0 0 0,0 0 0 0 0,0-1 0 0 0,0-2 0 0 0,0-2 0 0 0,0-1 0 0 0,0-2 0 0 0,0 0 0 0 0,6-1 0 0 0,2 2 0 0 0,-1 0 0 0 0,-1 3 0 0 0,-2-1 0 0 0,7 4 0 0 0,2-1 0 0 0,-2 1 0 0 0,-2 0 0 0 0,-3 1 0 0 0,3 0 0 0 0,1 0 0 0 0,-2 0 0 0 0,-3-1 0 0 0,5 0 0 0 0,0 0 0 0 0,-2-1 0 0 0,-2-1 0 0 0,3-8 0 0 0,6-9 0 0 0,7-8 0 0 0,4-7 0 0 0,6-4 0 0 0,3-3 0 0 0,4-1 0 0 0,1-1 0 0 0,3 1 0 0 0,-1-1 0 0 0,-1 1 0 0 0,-1 1 0 0 0,-3-1 0 0 0,0 1 0 0 0,-1 0 0 0 0,1 0 0 0 0,1 0 0 0 0,1 0 0 0 0,1 0 0 0 0,0 0 0 0 0,1 1 0 0 0,0-1 0 0 0,2 0 0 0 0,-1 0 0 0 0,1 0 0 0 0,-1 0 0 0 0,-1 0 0 0 0,-3 0 0 0 0,1 0 0 0 0,1 0 0 0 0,0 0 0 0 0,0 0 0 0 0,0 0 0 0 0,0 0 0 0 0,1 0 0 0 0,-2 0 0 0 0,-1 0 0 0 0,-1 0 0 0 0,2 0 0 0 0,-1 0 0 0 0,2 0 0 0 0,0 0 0 0 0,-1 0 0 0 0,0 0 0 0 0,-1 0 0 0 0,3 9 0 0 0,0 3 0 0 0,2 0 0 0 0,11-3 0 0 0,5-2 0 0 0,-2 3 0 0 0,-4 0 0 0 0,-4-2 0 0 0,-3-2 0 0 0,-1-2 0 0 0,-2-2 0 0 0,1-1 0 0 0,-2-1 0 0 0,-1 0 0 0 0,0-1 0 0 0,1 1 0 0 0,11-1 0 0 0,4 1 0 0 0,-1 0 0 0 0,-3 0 0 0 0,-5 0 0 0 0,-3 0 0 0 0,-3 0 0 0 0,0 0 0 0 0,-2 0 0 0 0,-2 0 0 0 0,-2 0 0 0 0,-8-6 0 0 0,-7-7 0 0 0,-14-26 0 0 0,-9-15 0 0 0,-3-4 0 0 0,-1 2 0 0 0,0 4 0 0 0,2 4 0 0 0,1 3 0 0 0,-8 2 0 0 0,-1 2 0 0 0,-10 1 0 0 0,-1 2 0 0 0,-7 1 0 0 0,-5 0 0 0 0,-7-1 0 0 0,4 1 0 0 0,8 0 0 0 0,4 0 0 0 0,6-2 0 0 0,6-1 0 0 0,6 0 0 0 0,4 1 0 0 0,3-2 0 0 0,-4 1 0 0 0,-2 1 0 0 0,1 1 0 0 0,-8-3 0 0 0,-1 0 0 0 0,1-1 0 0 0,4 0 0 0 0,3 0 0 0 0,3 1 0 0 0,-4 1 0 0 0,0 0 0 0 0,0 0 0 0 0,3 1 0 0 0,1 0 0 0 0,2 3 0 0 0,1-2 0 0 0,1 0 0 0 0,0-1 0 0 0,1 0 0 0 0,-1 2 0 0 0,0-2 0 0 0,1 1 0 0 0,-1-1 0 0 0,0-1 0 0 0,0 0 0 0 0,0-1 0 0 0,0-1 0 0 0,0 1 0 0 0,-9-1 0 0 0,-2 1 0 0 0,0 0 0 0 0,2 0 0 0 0,3 1 0 0 0,2 1 0 0 0,-4 0 0 0 0,-1 1 0 0 0,2 0 0 0 0,1 0 0 0 0,3 1 0 0 0,0-1 0 0 0,2-1 0 0 0,1 0 0 0 0,0-1 0 0 0,1-1 0 0 0,-1 1 0 0 0,0-1 0 0 0,1 0 0 0 0,-1 1 0 0 0,0 2 0 0 0,-9-2 0 0 0,-2 1 0 0 0,-6 0 0 0 0,1 3 0 0 0,2-2 0 0 0,4 1 0 0 0,4 0 0 0 0,3 2 0 0 0,1-2 0 0 0,-4 0 0 0 0,-1-3 0 0 0,1 0 0 0 0,-5 1 0 0 0,0-2 0 0 0,1 0 0 0 0,3 1 0 0 0,3 2 0 0 0,1 2 0 0 0,2 1 0 0 0,1 6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11328 5317 16383 0 0,'6'6'0'0'0,"7"8"0"0"0,28 28 0 0 0,12 12 0 0 0,6 6 0 0 0,-1-1 0 0 0,0-5 0 0 0,-10-5 0 0 0,-5-3 0 0 0,-9-3 0 0 0,-1 0 0 0 0,-1-1 0 0 0,2-8 0 0 0,-4-4 0 0 0,1-8 0 0 0,0-1 0 0 0,2 13 0 0 0,3 10 0 0 0,2 2 0 0 0,-1 1 0 0 0,2-8 0 0 0,-6-4 0 0 0,-8-4 0 0 0,-3-6 0 0 0,4 2 0 0 0,-3 1 0 0 0,2 3 0 0 0,-3 3 0 0 0,-6 2 0 0 0,-5 1 0 0 0,3 2 0 0 0,6-5 0 0 0,-1-1 0 0 0,3 0 0 0 0,2 0 0 0 0,-2 2 0 0 0,-5 1 0 0 0,6 6 0 0 0,0 4 0 0 0,1 0 0 0 0,9-1 0 0 0,3-2 0 0 0,-3-1 0 0 0,-3-2 0 0 0,-5-1 0 0 0,0-9 0 0 0,-3-2 0 0 0,-7 1 0 0 0,2 3 0 0 0,4-4 0 0 0,0-1 0 0 0,5 4 0 0 0,-2 2 0 0 0,4 5 0 0 0,-3 1 0 0 0,-6 1 0 0 0,0 1 0 0 0,5 1 0 0 0,4 0 0 0 0,-2 1 0 0 0,0-1 0 0 0,4 1 0 0 0,-3-2 0 0 0,3 2 0 0 0,-4-2 0 0 0,3 0 0 0 0,4-2 0 0 0,5 1 0 0 0,-5 1 0 0 0,3 2 0 0 0,0-1 0 0 0,-6 1 0 0 0,-3-1 0 0 0,4 1 0 0 0,3-1 0 0 0,3 2 0 0 0,1-2 0 0 0,5-1 0 0 0,-6-2 0 0 0,-1 1 0 0 0,1 0 0 0 0,3 2 0 0 0,1 0 0 0 0,1 3 0 0 0,-5-2 0 0 0,-1 2 0 0 0,0-2 0 0 0,-7 1 0 0 0,-2-2 0 0 0,4 2 0 0 0,-4-2 0 0 0,3 2 0 0 0,2 0 0 0 0,-4 0 0 0 0,-1-1 0 0 0,3 2 0 0 0,-2-2 0 0 0,2-8 0 0 0,-5-4 0 0 0,-6 0 0 0 0,-1-5 0 0 0,-3 1 0 0 0,1-4 0 0 0,-2 2 0 0 0,3 2 0 0 0,3 3 0 0 0,-1 4 0 0 0,-4 2 0 0 0,4 3 0 0 0,5 2 0 0 0,-2 0 0 0 0,-5 0 0 0 0,1-1 0 0 0,-3 1 0 0 0,-3 0 0 0 0,-5 0 0 0 0,3 0 0 0 0,9 1 0 0 0,0 0 0 0 0,-1 0 0 0 0,-6-1 0 0 0,3-2 0 0 0,7-1 0 0 0,2-1 0 0 0,-5 0 0 0 0,-4 1 0 0 0,2-7 0 0 0,-1-4 0 0 0,3 1 0 0 0,3 0 0 0 0,3 2 0 0 0,-1 5 0 0 0,-6 1 0 0 0,-6 4 0 0 0,-4-1 0 0 0,-4-11 0 0 0,-12-20 0 0 0,-11-19 0 0 0,-11-15 0 0 0,0-4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12398 4997 16383 0 0,'0'-6'0'0'0,"-9"-10"0"0"0,-8-10 0 0 0,-11-8 0 0 0,-5-4 0 0 0,-6-5 0 0 0,-3-2 0 0 0,-2-1 0 0 0,-6-5 0 0 0,-5-1 0 0 0,0 3 0 0 0,-12-13 0 0 0,-8-8 0 0 0,0-1 0 0 0,8 6 0 0 0,-11-11 0 0 0,2 1 0 0 0,3 4 0 0 0,10 8 0 0 0,8 4 0 0 0,8 5 0 0 0,3 13 0 0 0,10 22 0 0 0,11 21 0 0 0,3 17 0 0 0,4 13 0 0 0,-3 10 0 0 0,1 3 0 0 0,-6 1 0 0 0,0-2 0 0 0,5-1 0 0 0,-1-2 0 0 0,4-1 0 0 0,4-1 0 0 0,4-1 0 0 0,4 1 0 0 0,2 0 0 0 0,2-1 0 0 0,0 2 0 0 0,1 1 0 0 0,0 0 0 0 0,-1 0 0 0 0,1 31 0 0 0,-1 9 0 0 0,1-1 0 0 0,-1-7 0 0 0,9-7 0 0 0,3-9 0 0 0,0-8 0 0 0,3-6 0 0 0,-1-2 0 0 0,-2-3 0 0 0,-4-1 0 0 0,3-1 0 0 0,10 0 0 0 0,2 0 0 0 0,-3 2 0 0 0,-5-1 0 0 0,4 4 0 0 0,-1 0 0 0 0,-3 2 0 0 0,1-1 0 0 0,-2 2 0 0 0,2-1 0 0 0,-1 1 0 0 0,-3-1 0 0 0,5 2 0 0 0,6-2 0 0 0,-2 0 0 0 0,-3-1 0 0 0,4 1 0 0 0,4 0 0 0 0,-3 0 0 0 0,-5-2 0 0 0,1-8 0 0 0,-4-14 0 0 0,-4-20 0 0 0,-4-16 0 0 0,-3-10 0 0 0,-3-9 0 0 0,-1-4 0 0 0,0-3 0 0 0,-6 0 0 0 0,-3-1 0 0 0,1 1 0 0 0,2 0 0 0 0,2 2 0 0 0,1 1 0 0 0,1-1 0 0 0,2 0 0 0 0,0-1 0 0 0,0 0 0 0 0,0 0 0 0 0,1 1 0 0 0,-1 0 0 0 0,0 0 0 0 0,0 0 0 0 0,0 0 0 0 0,0 0 0 0 0,0 1 0 0 0,0 1 0 0 0,0 1 0 0 0,0-2 0 0 0,0 1 0 0 0,0 0 0 0 0,0 2 0 0 0,0-2 0 0 0,0 0 0 0 0,-5 13 0 0 0,-3 18 0 0 0,-13 31 0 0 0,-16 53 0 0 0,-15 45 0 0 0,-11 9 0 0 0,-6 14 0 0 0,-26 50 0 0 0,3-7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11458 5354 16383 0 0,'-6'0'0'0'0,"-7"0"0"0"0,-8-6 0 0 0,-6-7 0 0 0,-3-7 0 0 0,-3-7 0 0 0,4-3 0 0 0,8-2 0 0 0,1-3 0 0 0,4-2 0 0 0,-1 4 0 0 0,3 1 0 0 0,-2-1 0 0 0,1 1 0 0 0,-2-13 0 0 0,2-4 0 0 0,3-1 0 0 0,4 9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4831 5173 16383 0 0,'0'6'0'0'0,"0"11"0"0"0,0 8 0 0 0,0 6 0 0 0,0 5 0 0 0,0 2 0 0 0,0 1 0 0 0,0 2 0 0 0,0 0 0 0 0,0 0 0 0 0,0-1 0 0 0,0 0 0 0 0,0-1 0 0 0,0 0 0 0 0,6-1 0 0 0,2 2 0 0 0,-1 0 0 0 0,-1-2 0 0 0,-1 2 0 0 0,-3-1 0 0 0,0 1 0 0 0,-2 1 0 0 0,0 0 0 0 0,0-2 0 0 0,0-1 0 0 0,-1-2 0 0 0,1 0 0 0 0,0 1 0 0 0,0 0 0 0 0,0 3 0 0 0,0-1 0 0 0,0 2 0 0 0,0-1 0 0 0,0 0 0 0 0,0-2 0 0 0,0 1 0 0 0,0 0 0 0 0,0-1 0 0 0,0-2 0 0 0,0 2 0 0 0,5-1 0 0 0,3 3 0 0 0,-1-1 0 0 0,-1 1 0 0 0,-2 0 0 0 0,8 3 0 0 0,2-1 0 0 0,-2 0 0 0 0,-3-1 0 0 0,-2 1 0 0 0,-3-2 0 0 0,-2 0 0 0 0,4-1 0 0 0,2 1 0 0 0,-2 1 0 0 0,0 0 0 0 0,-3 0 0 0 0,0 0 0 0 0,-2 0 0 0 0,-1-1 0 0 0,0-2 0 0 0,0 1 0 0 0,-1 0 0 0 0,1 1 0 0 0,0 0 0 0 0,0 0 0 0 0,0 1 0 0 0,0 0 0 0 0,0-1 0 0 0,0-1 0 0 0,0 0 0 0 0,0 0 0 0 0,0 1 0 0 0,0 0 0 0 0,0 0 0 0 0,0 0 0 0 0,0 2 0 0 0,0-2 0 0 0,0 1 0 0 0,0-1 0 0 0,0-1 0 0 0,0 0 0 0 0,0-1 0 0 0,0-1 0 0 0,0-1 0 0 0,0-13 0 0 0,0-16 0 0 0,0-10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4919 5228 16383 0 0,'6'0'0'0'0,"7"6"0"0"0,10 1 0 0 0,6 1 0 0 0,6-3 0 0 0,3 0 0 0 0,1-3 0 0 0,1-1 0 0 0,0 0 0 0 0,1-1 0 0 0,-1 0 0 0 0,1-1 0 0 0,0 1 0 0 0,0 0 0 0 0,-1 0 0 0 0,1 0 0 0 0,-2-6 0 0 0,-1-2 0 0 0,1 1 0 0 0,-1 1 0 0 0,-2 2 0 0 0,0 2 0 0 0,-2 0 0 0 0,0 2 0 0 0,0 0 0 0 0,1 0 0 0 0,2 0 0 0 0,0-5 0 0 0,0-3 0 0 0,31-12 0 0 0,9-8 0 0 0,-2 1 0 0 0,-9 4 0 0 0,-9 7 0 0 0,-10 6 0 0 0,-6 4 0 0 0,-5 4 0 0 0,-3 2 0 0 0,-1 1 0 0 0,-1 0 0 0 0,1 0 0 0 0,2 0 0 0 0,1 0 0 0 0,1 5 0 0 0,2 2 0 0 0,2-1 0 0 0,2 7 0 0 0,0 2 0 0 0,-1-3 0 0 0,-3-3 0 0 0,-2-3 0 0 0,-1-3 0 0 0,-6-2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6927 7847 16383 0 0,'0'-5'0'0'0,"-6"-3"0"0"0,-1-5 0 0 0,5-6 0 0 0,10 0 0 0 0,8-2 0 0 0,8 2 0 0 0,5 5 0 0 0,5 4 0 0 0,4 4 0 0 0,0 9 0 0 0,-6 11 0 0 0,-8 10 0 0 0,-9 8 0 0 0,-6 5 0 0 0,-6 1 0 0 0,-10-5 0 0 0,-10-3 0 0 0,-8-6 0 0 0,-9-8 0 0 0,-3-6 0 0 0,-1-4 0 0 0,-1-5 0 0 0,8-6 0 0 0,8-10 0 0 0,8-7 0 0 0,7-6 0 0 0,5-7 0 0 0,2-2 0 0 0,11-5 0 0 0,3 1 0 0 0,5 0 0 0 0,0 14 0 0 0,-3 16 0 0 0,-14 20 0 0 0,-11 13 0 0 0,-5 11 0 0 0,-6 6 0 0 0,0 5 0 0 0,-2-7 0 0 0,9-8 0 0 0,16-19 0 0 0,13-16 0 0 0,13-8 0 0 0,6-7 0 0 0,4 0 0 0 0,-10 9 0 0 0,-19 7 0 0 0,-16 4 0 0 0,-12 3 0 0 0,-4-6 0 0 0,12-10 0 0 0,14-10 0 0 0,13-5 0 0 0,12-8 0 0 0,7 4 0 0 0,6-2 0 0 0,-4 13 0 0 0,-8 18 0 0 0,-21 22 0 0 0,-21 17 0 0 0,-8 7 0 0 0,-7 9 0 0 0,-11 8 0 0 0,2 1 0 0 0,0-4 0 0 0,-18 15 0 0 0,-7-5 0 0 0,-17 12 0 0 0,3-13 0 0 0,16-24 0 0 0,17-26 0 0 0,22-20 0 0 0,33-28 0 0 0,19-14 0 0 0,14-8 0 0 0,12-7 0 0 0,3 8 0 0 0,-1 6 0 0 0,-5 12 0 0 0,-4 12 0 0 0,-4 11 0 0 0,-4 6 0 0 0,-9 11 0 0 0,-10 13 0 0 0,-9 9 0 0 0,-7 9 0 0 0,-5 5 0 0 0,-2 4 0 0 0,-7 0 0 0 0,-12 1 0 0 0,-7-7 0 0 0,-5-9 0 0 0,-7-20 0 0 0,-3-17 0 0 0,-5-13 0 0 0,5-11 0 0 0,9-7 0 0 0,11-4 0 0 0,8-1 0 0 0,7 0 0 0 0,4-1 0 0 0,8 1 0 0 0,12 1 0 0 0,8 0 0 0 0,8 9 0 0 0,4 4 0 0 0,3 6 0 0 0,0 3 0 0 0,0 4 0 0 0,-1 5 0 0 0,-6 11 0 0 0,-10 13 0 0 0,-8 10 0 0 0,-7 10 0 0 0,-5 6 0 0 0,-3 3 0 0 0,-3 0 0 0 0,1 34 0 0 0,-1 29 0 0 0,0 4 0 0 0,-4-10 0 0 0,-12-13 0 0 0,-8-15 0 0 0,-9-10 0 0 0,2-10 0 0 0,-1-13 0 0 0,-1-13 0 0 0,0-17 0 0 0,5-18 0 0 0,9-13 0 0 0,8-9 0 0 0,5-5 0 0 0,5-5 0 0 0,8-1 0 0 0,4-2 0 0 0,6 1 0 0 0,26-18 0 0 0,13-4 0 0 0,4-1 0 0 0,-2 11 0 0 0,-4 5 0 0 0,-5 11 0 0 0,-3 12 0 0 0,-3 12 0 0 0,-15 8 0 0 0,-17 18 0 0 0,-18 6 0 0 0,-16 10 0 0 0,-10 1 0 0 0,-6 6 0 0 0,-2-3 0 0 0,-4 4 0 0 0,-1-3 0 0 0,2-7 0 0 0,3-14 0 0 0,10-14 0 0 0,3-12 0 0 0,-2-11 0 0 0,3-6 0 0 0,7-34 0 0 0,8-11 0 0 0,5 0 0 0 0,5 7 0 0 0,3-21 0 0 0,13-5 0 0 0,14 13 0 0 0,7 21 0 0 0,5 22 0 0 0,2 17 0 0 0,3 14 0 0 0,-1 8 0 0 0,-7 11 0 0 0,-10 9 0 0 0,-9 10 0 0 0,-1 1 0 0 0,-4 1 0 0 0,-3 3 0 0 0,-9-5 0 0 0,-10-2 0 0 0,-11-4 0 0 0,-8 0 0 0 0,-4-4 0 0 0,3 0 0 0 0,16-1 0 0 0,15 1 0 0 0,17-2 0 0 0,11 2 0 0 0,11 8 0 0 0,3-2 0 0 0,-5 2 0 0 0,-9 4 0 0 0,-9 2 0 0 0,-8 4 0 0 0,-5 1 0 0 0,-5 4 0 0 0,-14 6 0 0 0,-15 3 0 0 0,-4-2 0 0 0,-23 17 0 0 0,-7 4 0 0 0,-1-10 0 0 0,9-22 0 0 0,15-57 0 0 0,14-31 0 0 0,10-15 0 0 0,9-2 0 0 0,5 3 0 0 0,2 7 0 0 0,10 14 0 0 0,3 9 0 0 0,7 10 0 0 0,0 18 0 0 0,-4 17 0 0 0,-10 13 0 0 0,-12 9 0 0 0,-14-1 0 0 0,-9-5 0 0 0,-7-7 0 0 0,-5-7 0 0 0,0-10 0 0 0,6-15 0 0 0,10-9 0 0 0,7-10 0 0 0,14-5 0 0 0,17-7 0 0 0,23-6 0 0 0,46 4 0 0 0,34 11 0 0 0,36 11 0 0 0,-1 10 0 0 0,-21 8 0 0 0,-26 4 0 0 0,-32 9 0 0 0,-27 10 0 0 0,-22 21 0 0 0,-16 11 0 0 0,-8 15 0 0 0,-4 4 0 0 0,-8-2 0 0 0,-13-7 0 0 0,-8-6 0 0 0,1-5 0 0 0,1-10 0 0 0,-1-11 0 0 0,-1-11 0 0 0,-18-30 0 0 0,-6-13 0 0 0,-17-25 0 0 0,5-10 0 0 0,1-32 0 0 0,0-11 0 0 0,13-24 0 0 0,8 4 0 0 0,13 16 0 0 0,13 21 0 0 0,9 20 0 0 0,16 13 0 0 0,13 10 0 0 0,12 13 0 0 0,6 12 0 0 0,6 9 0 0 0,1 8 0 0 0,1 3 0 0 0,-1 3 0 0 0,-2 6 0 0 0,-7 7 0 0 0,-10 10 0 0 0,-9 6 0 0 0,-17 5 0 0 0,-8 1 0 0 0,-10 3 0 0 0,-3 2 0 0 0,-2-1 0 0 0,9-1 0 0 0,17 1 0 0 0,14 1 0 0 0,15 1 0 0 0,3-14 0 0 0,-5-18 0 0 0,-7-19 0 0 0,-6-14 0 0 0,-12-8 0 0 0,-6 0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4927 7185 16383 0 0,'5'0'0'0'0,"9"0"0"0"0,8 0 0 0 0,32-6 0 0 0,47-2 0 0 0,12-6 0 0 0,29-13 0 0 0,8-4 0 0 0,-15 5 0 0 0,-24 6 0 0 0,-23 7 0 0 0,-22 6 0 0 0,-16 3 0 0 0,-8 3 0 0 0,-6 2 0 0 0,-2 0 0 0 0,-1 0 0 0 0,3-9 0 0 0,1-4 0 0 0,2 1 0 0 0,0-4 0 0 0,0 1 0 0 0,1 3 0 0 0,1-6 0 0 0,0 1 0 0 0,-1 2 0 0 0,0 4 0 0 0,2 4 0 0 0,11-4 0 0 0,5 1 0 0 0,-2 1 0 0 0,31 2 0 0 0,5 3 0 0 0,-5 1 0 0 0,0 1 0 0 0,-7 1 0 0 0,-10 0 0 0 0,-11 1 0 0 0,-8-1 0 0 0,-6 0 0 0 0,-5 1 0 0 0,-2-1 0 0 0,-1 0 0 0 0,-7 0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6320 7252 16383 0 0,'0'8'0'0'0,"0"10"0"0"0,6 9 0 0 0,1 6 0 0 0,7 5 0 0 0,8 3 0 0 0,7 2 0 0 0,4-2 0 0 0,4-7 0 0 0,3-10 0 0 0,-7-1 0 0 0,-3-3 0 0 0,3 2 0 0 0,0 4 0 0 0,4-3 0 0 0,2 1 0 0 0,2 4 0 0 0,14 5 0 0 0,5 5 0 0 0,0 2 0 0 0,-4-6 0 0 0,7 4 0 0 0,30 8 0 0 0,6-4 0 0 0,23 3 0 0 0,-3-1 0 0 0,-13-6 0 0 0,-19-5 0 0 0,-15 0 0 0 0,-14-4 0 0 0,20 4 0 0 0,2-3 0 0 0,-3-6 0 0 0,-10-3 0 0 0,-8-3 0 0 0,-8-6 0 0 0,-6-4 0 0 0,-4-4 0 0 0,-1-3 0 0 0,-1-1 0 0 0,0-1 0 0 0,12 0 0 0 0,6 0 0 0 0,10 1 0 0 0,2-1 0 0 0,-5 1 0 0 0,129 0 0 0 0,57 0 0 0 0,27-14 0 0 0,-9-5 0 0 0,14 2 0 0 0,-16 3 0 0 0,-47 4 0 0 0,-54 3 0 0 0,-14 4 0 0 0,-26 2 0 0 0,-28-10 0 0 0,-24-2 0 0 0,-17 1 0 0 0,-12 2 0 0 0,-5 3 0 0 0,-4 3 0 0 0,-1-9 0 0 0,0-1 0 0 0,1 0 0 0 0,2-2 0 0 0,2-7 0 0 0,3-6 0 0 0,-7-3 0 0 0,-2 3 0 0 0,0 7 0 0 0,0 8 0 0 0,0 5 0 0 0,2 5 0 0 0,2-7 0 0 0,3-7 0 0 0,2 0 0 0 0,1-3 0 0 0,2-7 0 0 0,11-5 0 0 0,4 4 0 0 0,9-6 0 0 0,3-5 0 0 0,6-2 0 0 0,-2 6 0 0 0,-9 3 0 0 0,21 7 0 0 0,3 3 0 0 0,-7 5 0 0 0,-12 5 0 0 0,-11 5 0 0 0,-10 4 0 0 0,-5 3 0 0 0,-5 1 0 0 0,0-8 0 0 0,11-8 0 0 0,3-2 0 0 0,17-4 0 0 0,54-12 0 0 0,24-1 0 0 0,-7-6 0 0 0,-11 5 0 0 0,-20-4 0 0 0,-23 0 0 0 0,-20 1 0 0 0,-17 7 0 0 0,-9 8 0 0 0,-11 4 0 0 0,-4 4 0 0 0,0 6 0 0 0,5-7 0 0 0,2 1 0 0 0,-4-3 0 0 0,-2 1 0 0 0,-1-1 0 0 0,2 2 0 0 0,-6 4 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10994 7010 16383 0 0,'6'5'0'0'0,"2"9"0"0"0,-1 8 0 0 0,-2 8 0 0 0,-1 4 0 0 0,-1 3 0 0 0,8 4 0 0 0,1 1 0 0 0,0 0 0 0 0,-3-2 0 0 0,-2-1 0 0 0,-3 0 0 0 0,-2 0 0 0 0,-2-1 0 0 0,0 1 0 0 0,0 0 0 0 0,-1 3 0 0 0,1 0 0 0 0,-11-1 0 0 0,-9 0 0 0 0,-11 0 0 0 0,-1-2 0 0 0,5-1 0 0 0,2 0 0 0 0,5 2 0 0 0,-1 0 0 0 0,-7-1 0 0 0,-4-1 0 0 0,2 2 0 0 0,1-2 0 0 0,6 0 0 0 0,1-7 0 0 0,3-9 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11298 7337 16383 0 0,'-6'0'0'0'0,"-18"-5"0"0"0,-14-3 0 0 0,-5 1 0 0 0,-3 1 0 0 0,0-4 0 0 0,1 0 0 0 0,1-5 0 0 0,4 1 0 0 0,-1-6 0 0 0,7-5 0 0 0,2 1 0 0 0,0 0 0 0 0,5-5 0 0 0,2 3 0 0 0,4-3 0 0 0,0-1 0 0 0,-22-23 0 0 0,-15-13 0 0 0,-7-4 0 0 0,2 5 0 0 0,3 3 0 0 0,3 12 0 0 0,3 16 0 0 0,11 4 0 0 0,5 8 0 0 0,8 7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11672 7254 16383 0 0,'5'0'0'0'0,"10"0"0"0"0,6 0 0 0 0,7 0 0 0 0,5 0 0 0 0,3 0 0 0 0,2 0 0 0 0,-1 0 0 0 0,-1 0 0 0 0,2 0 0 0 0,0 0 0 0 0,2 0 0 0 0,0 0 0 0 0,0 0 0 0 0,-1 0 0 0 0,-1 0 0 0 0,1 0 0 0 0,0 0 0 0 0,-1 0 0 0 0,0 0 0 0 0,1 0 0 0 0,0 0 0 0 0,-2 0 0 0 0,2 0 0 0 0,-2 0 0 0 0,2 0 0 0 0,0 0 0 0 0,-2 0 0 0 0,-1 0 0 0 0,2 0 0 0 0,-1 0 0 0 0,0 0 0 0 0,0 0 0 0 0,1 0 0 0 0,-1 0 0 0 0,2 0 0 0 0,1 0 0 0 0,1 0 0 0 0,-1 0 0 0 0,0 0 0 0 0,-2 0 0 0 0,1 0 0 0 0,1 0 0 0 0,0 0 0 0 0,1 0 0 0 0,1 0 0 0 0,0 0 0 0 0,-1 0 0 0 0,0 0 0 0 0,-1 0 0 0 0,-1 0 0 0 0,-1 0 0 0 0,0 0 0 0 0,2 0 0 0 0,-1 0 0 0 0,0 0 0 0 0,2 0 0 0 0,-1 0 0 0 0,1 0 0 0 0,-1 0 0 0 0,1 0 0 0 0,-1 0 0 0 0,0 0 0 0 0,-2 0 0 0 0,-1 0 0 0 0,1 0 0 0 0,2 0 0 0 0,-1 0 0 0 0,27 0 0 0 0,1 0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5051 5158 16383 0 0,'0'6'0'0'0,"0"10"0"0"0,0 8 0 0 0,0 8 0 0 0,6 4 0 0 0,7 2 0 0 0,2 2 0 0 0,4 2 0 0 0,8 0 0 0 0,0-2 0 0 0,1-1 0 0 0,-4-1 0 0 0,0 0 0 0 0,1 0 0 0 0,-4-1 0 0 0,-5 1 0 0 0,1-1 0 0 0,6 1 0 0 0,6-1 0 0 0,6 3 0 0 0,-1-1 0 0 0,1 4 0 0 0,1-1 0 0 0,1 0 0 0 0,-7 1 0 0 0,-2-2 0 0 0,-6 1 0 0 0,-1-1 0 0 0,-4-2 0 0 0,4 1 0 0 0,4 1 0 0 0,-2 0 0 0 0,1-1 0 0 0,-4-2 0 0 0,3-7 0 0 0,-3-3 0 0 0,-5 1 0 0 0,-5 3 0 0 0,2 0 0 0 0,-2 1 0 0 0,-1 3 0 0 0,2-5 0 0 0,-1-2 0 0 0,-1 3 0 0 0,3 1 0 0 0,0 3 0 0 0,3 1 0 0 0,-1 3 0 0 0,3-1 0 0 0,8 3 0 0 0,-1-1 0 0 0,2-1 0 0 0,-4 1 0 0 0,0-1 0 0 0,-3 0 0 0 0,0-1 0 0 0,3-1 0 0 0,7 2 0 0 0,-2 0 0 0 0,1-1 0 0 0,2-8 0 0 0,3-3 0 0 0,1 0 0 0 0,3-6 0 0 0,1 0 0 0 0,-1-4 0 0 0,3 3 0 0 0,-1-2 0 0 0,0 3 0 0 0,2 5 0 0 0,-1 4 0 0 0,-1 3 0 0 0,-1 1 0 0 0,-2-5 0 0 0,-7 0 0 0 0,1 3 0 0 0,0-4 0 0 0,-5-1 0 0 0,-1-5 0 0 0,-4-7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5076 7300 16383 0 0,'6'0'0'0'0,"1"6"0"0"0,0 7 0 0 0,-6 2 0 0 0,-5-9 0 0 0,12-23 0 0 0,15-16 0 0 0,16-20 0 0 0,11-10 0 0 0,8-7 0 0 0,21-17 0 0 0,-3 1 0 0 0,-8 14 0 0 0,-9 20 0 0 0,-14 25 0 0 0,-21 22 0 0 0,-24 21 0 0 0,-16 14 0 0 0,-16 12 0 0 0,-2 3 0 0 0,-4 5 0 0 0,4-2 0 0 0,8 0 0 0 0,2-3 0 0 0,6-3 0 0 0,-3-1 0 0 0,2 0 0 0 0,-1-9 0 0 0,8-14 0 0 0,6-17 0 0 0,37-40 0 0 0,23-24 0 0 0,1-6 0 0 0,-13 15 0 0 0,-15 24 0 0 0,-17 24 0 0 0,-21 20 0 0 0,-15 12 0 0 0,-10 11 0 0 0,-7 6 0 0 0,-3 4 0 0 0,0 0 0 0 0,-1 1 0 0 0,1-8 0 0 0,1-10 0 0 0,3-11 0 0 0,2-8 0 0 0,3-24 0 0 0,7-16 0 0 0,3-10 0 0 0,7-5 0 0 0,5-13 0 0 0,7-3 0 0 0,9 1 0 0 0,6 4 0 0 0,6 5 0 0 0,12 4 0 0 0,8 10 0 0 0,3 18 0 0 0,-4 18 0 0 0,-8 16 0 0 0,2 14 0 0 0,-4 8 0 0 0,-5 39 0 0 0,-1 12 0 0 0,9-3 0 0 0,7-10 0 0 0,-4-10 0 0 0,-5-11 0 0 0,-7-7 0 0 0,-1-5 0 0 0,-2-6 0 0 0,-4-14 0 0 0,-3-18 0 0 0,-3-17 0 0 0,-2-13 0 0 0,-1-8 0 0 0,0 7 0 0 0,-1 14 0 0 0,1 18 0 0 0,-7 12 0 0 0,-1 13 0 0 0,1 5 0 0 0,1 6 0 0 0,1 1 0 0 0,3-13 0 0 0,-11-19 0 0 0,-3-18 0 0 0,2-14 0 0 0,-4-22 0 0 0,2-10 0 0 0,4-3 0 0 0,3 2 0 0 0,4 4 0 0 0,2 2 0 0 0,3 18 0 0 0,0 22 0 0 0,0 17 0 0 0,1 14 0 0 0,0 10 0 0 0,-1 6 0 0 0,1 4 0 0 0,-1 2 0 0 0,0-1 0 0 0,0-1 0 0 0,0-1 0 0 0,0-14 0 0 0,0-20 0 0 0,0-28 0 0 0,0-18 0 0 0,0-20 0 0 0,0-37 0 0 0,0-20 0 0 0,0 2 0 0 0,0 4 0 0 0,0 12 0 0 0,-6 18 0 0 0,-2 16 0 0 0,1 25 0 0 0,1 26 0 0 0,2 22 0 0 0,1 14 0 0 0,2 9 0 0 0,1 7 0 0 0,5 3 0 0 0,17 36 0 0 0,11 23 0 0 0,10 0 0 0 0,5-11 0 0 0,-7-13 0 0 0,-4-19 0 0 0,-8-26 0 0 0,-10-27 0 0 0,-13-21 0 0 0,-8-16 0 0 0,-4-8 0 0 0,-14-39 0 0 0,-4-13 0 0 0,2 2 0 0 0,-1 10 0 0 0,3 11 0 0 0,0 10 0 0 0,3 11 0 0 0,-2 12 0 0 0,4 21 0 0 0,3 18 0 0 0,-6 18 0 0 0,1 11 0 0 0,3 7 0 0 0,4 14 0 0 0,4 6 0 0 0,2-1 0 0 0,-7-1 0 0 0,-1-5 0 0 0,0-5 0 0 0,4-2 0 0 0,2-27 0 0 0,13-23 0 0 0,17-23 0 0 0,5-13 0 0 0,9-12 0 0 0,25-37 0 0 0,7-9 0 0 0,19-28 0 0 0,0 2 0 0 0,-7 13 0 0 0,-10 25 0 0 0,-25 33 0 0 0,-28 36 0 0 0,-30 33 0 0 0,-14 18 0 0 0,-8 15 0 0 0,1 4 0 0 0,-2-6 0 0 0,6-6 0 0 0,-2-10 0 0 0,0-4 0 0 0,-3-7 0 0 0,-2-7 0 0 0,0-6 0 0 0,-3-3 0 0 0,-1-3 0 0 0,-3-11 0 0 0,1-8 0 0 0,-2-2 0 0 0,7-3 0 0 0,15-3 0 0 0,17 3 0 0 0,17 5 0 0 0,11 6 0 0 0,3 10 0 0 0,-5 12 0 0 0,-14 13 0 0 0,-14 2 0 0 0,-16 7 0 0 0,-10 3 0 0 0,-7-3 0 0 0,-4-3 0 0 0,13-12 0 0 0,17-21 0 0 0,23-21 0 0 0,59-56 0 0 0,26-21 0 0 0,2-3 0 0 0,-15 9 0 0 0,-13 22 0 0 0,-13 23 0 0 0,-10 20 0 0 0,-20 22 0 0 0,-23 21 0 0 0,-18 15 0 0 0,-32 28 0 0 0,-14 6 0 0 0,-5 0 0 0 0,3-3 0 0 0,2-2 0 0 0,5-4 0 0 0,13-4 0 0 0,7-9 0 0 0,2-12 0 0 0,2-5 0 0 0,-3-5 0 0 0,1-7 0 0 0,-1-9 0 0 0,11-7 0 0 0,18 0 0 0 0,16-1 0 0 0,13 2 0 0 0,9 1 0 0 0,7 1 0 0 0,3 2 0 0 0,3 1 0 0 0,-2 0 0 0 0,-12 0 0 0 0,-13 6 0 0 0,-17 2 0 0 0,-14-1 0 0 0,-5 7 0 0 0,-5 0 0 0 0,7-1 0 0 0,11-4 0 0 0,8-3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5178 6204 16383 0 0,'5'-5'0'0'0,"3"-9"0"0"0,5-6 0 0 0,0-8 0 0 0,4-5 0 0 0,-1-3 0 0 0,-3 0 0 0 0,-10 5 0 0 0,1 9 0 0 0,7 7 0 0 0,2 16 0 0 0,-1 12 0 0 0,-11 12 0 0 0,-12 9 0 0 0,-3 6 0 0 0,-6 2 0 0 0,-5 0 0 0 0,3-8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5805 6508 16383 0 0,'5'6'0'0'0,"3"7"0"0"0,8 2 0 0 0,1 4 0 0 0,-3 4 0 0 0,5-1 0 0 0,-1 0 0 0 0,4-3 0 0 0,-2 1 0 0 0,3-3 0 0 0,-4 1 0 0 0,1 4 0 0 0,-3 5 0 0 0,-5 4 0 0 0,-3-9 0 0 0,-4-17 0 0 0,-9-14 0 0 0,-3-14 0 0 0,-6-10 0 0 0,-2-4 0 0 0,3-3 0 0 0,3-1 0 0 0,3 0 0 0 0,2 13 0 0 0,2 19 0 0 0,2 17 0 0 0,0 13 0 0 0,1 10 0 0 0,-1 6 0 0 0,1 2 0 0 0,-6-5 0 0 0,-2-15 0 0 0,0-15 0 0 0,1-15 0 0 0,8-5 0 0 0,8 0 0 0 0,3 8 0 0 0,0 12 0 0 0,-3 12 0 0 0,-4 10 0 0 0,-1 6 0 0 0,-9 3 0 0 0,-11 5 0 0 0,-10-5 0 0 0,-8-8 0 0 0,-4-9 0 0 0,-4-8 0 0 0,-1-5 0 0 0,1-9 0 0 0,-1-13 0 0 0,1-9 0 0 0,7-6 0 0 0,10-4 0 0 0,14 4 0 0 0,15 8 0 0 0,12 7 0 0 0,11 8 0 0 0,7 10 0 0 0,-3 11 0 0 0,1 12 0 0 0,-3 7 0 0 0,2 6 0 0 0,-4 1 0 0 0,-7 3 0 0 0,-1 1 0 0 0,-4-14 0 0 0,-5-18 0 0 0,-4-17 0 0 0,-3-14 0 0 0,3-11 0 0 0,1-6 0 0 0,8-5 0 0 0,1-1 0 0 0,-2 7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12269 7856 16383 0 0,'6'0'0'0'0,"8"0"0"0"0,8 6 0 0 0,0 7 0 0 0,-10 2 0 0 0,-1-8 0 0 0,-2-13 0 0 0,4-5 0 0 0,9-11 0 0 0,6-1 0 0 0,-1 9 0 0 0,-11 7 0 0 0,-15 10 0 0 0,-14 5 0 0 0,-12 1 0 0 0,-9-2 0 0 0,-4-1 0 0 0,4-7 0 0 0,16-4 0 0 0,12 7 0 0 0,-4 13 0 0 0,-4 9 0 0 0,-7 7 0 0 0,-5-3 0 0 0,2-11 0 0 0,13-8 0 0 0,14-13 0 0 0,15-6 0 0 0,10-7 0 0 0,8 0 0 0 0,8-6 0 0 0,-4-9 0 0 0,-3-3 0 0 0,18-22 0 0 0,5-8 0 0 0,2 0 0 0 0,-4 9 0 0 0,-7 22 0 0 0,-2 24 0 0 0,-5 21 0 0 0,1 17 0 0 0,-8 9 0 0 0,-10 5 0 0 0,-10 3 0 0 0,-13-6 0 0 0,-15-10 0 0 0,-10-16 0 0 0,-8-9 0 0 0,-6-6 0 0 0,-3-3 0 0 0,-1 0 0 0 0,6 1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5776 7910 16383 0 0,'5'0'0'0'0,"9"0"0"0"0,6 0 0 0 0,6 6 0 0 0,8 11 0 0 0,4 8 0 0 0,-5 8 0 0 0,-2 4 0 0 0,-1 2 0 0 0,1 0 0 0 0,-6-13 0 0 0,-7-16 0 0 0,-11-10 0 0 0,-8-10 0 0 0,-9-4 0 0 0,-9 1 0 0 0,-6 2 0 0 0,-7 3 0 0 0,-5 3 0 0 0,5-3 0 0 0,8-6 0 0 0,7-6 0 0 0,8-9 0 0 0,4-3 0 0 0,4 7 0 0 0,1 4 0 0 0,2-1 0 0 0,-1-2 0 0 0,1-5 0 0 0,4 3 0 0 0,10 5 0 0 0,8 7 0 0 0,7 6 0 0 0,5 3 0 0 0,4 4 0 0 0,4 1 0 0 0,-6 9 0 0 0,-10 9 0 0 0,0 1 0 0 0,-6 3 0 0 0,-7 6 0 0 0,-11-2 0 0 0,-15 5 0 0 0,-12 1 0 0 0,-9-4 0 0 0,-4-6 0 0 0,-3-8 0 0 0,-1-6 0 0 0,2-4 0 0 0,6-8 0 0 0,0-14 0 0 0,0-8 0 0 0,5-9 0 0 0,7-5 0 0 0,7 0 0 0 0,11 7 0 0 0,15 8 0 0 0,10 9 0 0 0,7 12 0 0 0,-2 13 0 0 0,4 14 0 0 0,-5 8 0 0 0,3 8 0 0 0,-5 2 0 0 0,-6 2 0 0 0,-6 1 0 0 0,-6-1 0 0 0,-3 1 0 0 0,-9-1 0 0 0,-9-8 0 0 0,-2-16 0 0 0,-4-18 0 0 0,-7-9 0 0 0,-5-8 0 0 0,10-2 0 0 0,14 2 0 0 0,14 3 0 0 0,14-5 0 0 0,8-6 0 0 0,-1 6 0 0 0,-4 13 0 0 0,-14 7 0 0 0,-14 3 0 0 0,-15 1 0 0 0,-8-1 0 0 0,-7-1 0 0 0,-13-13 0 0 0,0-13 0 0 0,3-3 0 0 0,-1-4 0 0 0,7-3 0 0 0,2 5 0 0 0,15 6 0 0 0,15 7 0 0 0,18 6 0 0 0,12 4 0 0 0,9 3 0 0 0,5 2 0 0 0,-5 6 0 0 0,-7 7 0 0 0,-8 10 0 0 0,-6 7 0 0 0,-6 4 0 0 0,-4 2 0 0 0,-1 2 0 0 0,-2 1 0 0 0,-5-7 0 0 0,-2-15 0 0 0,1-17 0 0 0,2-16 0 0 0,1-11 0 0 0,2-7 0 0 0,10 2 0 0 0,4 0 0 0 0,7 7 0 0 0,6 6 0 0 0,8 6 0 0 0,3 6 0 0 0,-4 9 0 0 0,-13 5 0 0 0,-15 0 0 0 0,-9-8 0 0 0,8-10 0 0 0,9-10 0 0 0,13-9 0 0 0,9-5 0 0 0,21-20 0 0 0,8-6 0 0 0,-1-4 0 0 0,-3 3 0 0 0,-5 13 0 0 0,-6 13 0 0 0,-4 14 0 0 0,-1 18 0 0 0,-8 16 0 0 0,-9 13 0 0 0,-9 9 0 0 0,-8 4 0 0 0,-5 2 0 0 0,-2 0 0 0 0,-3 0 0 0 0,1-1 0 0 0,-1 1 0 0 0,0-3 0 0 0,-6-7 0 0 0,-9-8 0 0 0,-9-10 0 0 0,-5-11 0 0 0,-4-17 0 0 0,-3-6 0 0 0,7-7 0 0 0,1 1 0 0 0,-2-3 0 0 0,-2 2 0 0 0,-2 7 0 0 0,4 1 0 0 0,2 4 0 0 0,1 4 0 0 0,-1 5 0 0 0,-1 4 0 0 0,6 1 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12335 7121 16383 0 0,'0'6'0'0'0,"-8"1"0"0"0,-3-8 0 0 0,1-9 0 0 0,1-12 0 0 0,3-7 0 0 0,3-5 0 0 0,1 9 0 0 0,1 18 0 0 0,1 15 0 0 0,0 14 0 0 0,1 12 0 0 0,-1 6 0 0 0,1 3 0 0 0,4 1 0 0 0,12 1 0 0 0,7-7 0 0 0,0-2 0 0 0,2-7 0 0 0,-9-14 0 0 0,-14-9 0 0 0,-7-15 0 0 0,-9-5 0 0 0,-1-6 0 0 0,-11-11 0 0 0,-8-12 0 0 0,3-4 0 0 0,-2 5 0 0 0,-3 5 0 0 0,-3 0 0 0 0,13 6 0 0 0,18 8 0 0 0,16 8 0 0 0,6 13 0 0 0,2 11 0 0 0,-3 11 0 0 0,1 1 0 0 0,5-2 0 0 0,-7-5 0 0 0,-14-5 0 0 0,-13-3 0 0 0,-11-4 0 0 0,-8-1 0 0 0,-6-1 0 0 0,-1-1 0 0 0,0-6 0 0 0,7-7 0 0 0,9-7 0 0 0,15-5 0 0 0,16 1 0 0 0,13 0 0 0 0,-2 3 0 0 0,-5 1 0 0 0,-4-3 0 0 0,3-7 0 0 0,5 2 0 0 0,7 5 0 0 0,7 7 0 0 0,-4 12 0 0 0,-14 17 0 0 0,-11 12 0 0 0,-13 10 0 0 0,-6 6 0 0 0,-7 5 0 0 0,-1-13 0 0 0,13-11 0 0 0,14-11 0 0 0,6-13 0 0 0,-5-8 0 0 0,-5 6 0 0 0,0-3 0 0 0,5-1 0 0 0,13-8 0 0 0,9-6 0 0 0,10-10 0 0 0,-9 2 0 0 0,-1 6 0 0 0,-12 7 0 0 0,-15 6 0 0 0,-15 6 0 0 0,-11 4 0 0 0,-8 2 0 0 0,-4 6 0 0 0,0 3 0 0 0,-1 0 0 0 0,14-2 0 0 0,18-2 0 0 0,16-2 0 0 0,1-1 0 0 0,-7-1 0 0 0,-3 4 0 0 0,5-3 0 0 0,8-3 0 0 0,8-1 0 0 0,8 0 0 0 0,-8 9 0 0 0,-14 3 0 0 0,-17 9 0 0 0,-11 1 0 0 0,-11-2 0 0 0,11-13 0 0 0,16-8 0 0 0,9-9 0 0 0,11-2 0 0 0,3-7 0 0 0,-10 0 0 0 0,-14 12 0 0 0,-6 0 0 0 0,0-6 0 0 0,1-7 0 0 0,13-9 0 0 0,7-5 0 0 0,1-2 0 0 0,0 4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18300 8049 16383 0 0,'5'0'0'0'0,"3"0"0"0"0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96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18512 8049 16383 0 0,'0'0'0'0'0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6192 4142 16383 0 0,'0'5'0'0'0,"6"3"0"0"0,10 7 0 0 0,3 8 0 0 0,3 0 0 0 0,-2 1 0 0 0,-3 4 0 0 0,-6 3 0 0 0,-5 3 0 0 0,-2 1 0 0 0,-3 2 0 0 0,-1 3 0 0 0,-1-1 0 0 0,0 2 0 0 0,0 0 0 0 0,0 0 0 0 0,1 0 0 0 0,0 0 0 0 0,-1 0 0 0 0,1 0 0 0 0,0-1 0 0 0,0 1 0 0 0,0 0 0 0 0,1-1 0 0 0,-1 0 0 0 0,0 1 0 0 0,0-2 0 0 0,0 2 0 0 0,0-1 0 0 0,0-2 0 0 0,0 1 0 0 0,0-1 0 0 0,0 2 0 0 0,0-1 0 0 0,0 1 0 0 0,0-1 0 0 0,0 11 0 0 0,0 3 0 0 0,0-1 0 0 0,0-1 0 0 0,5-4 0 0 0,3-2 0 0 0,-1-3 0 0 0,-1 0 0 0 0,-2-3 0 0 0,-1-2 0 0 0,-2 2 0 0 0,0-2 0 0 0,-1 2 0 0 0,0 0 0 0 0,-1 0 0 0 0,1 0 0 0 0,0 1 0 0 0,0-1 0 0 0,0-1 0 0 0,-1-2 0 0 0,1 1 0 0 0,0 2 0 0 0,0 2 0 0 0,0 1 0 0 0,0-1 0 0 0,0 0 0 0 0,0 0 0 0 0,0 0 0 0 0,10 1 0 0 0,2-1 0 0 0,-1-2 0 0 0,-2 2 0 0 0,4-2 0 0 0,4-7 0 0 0,5-3 0 0 0,5-7 0 0 0,3-7 0 0 0,3-6 0 0 0,0 1 0 0 0,1-1 0 0 0,0 3 0 0 0,0 0 0 0 0,0-2 0 0 0,-1 3 0 0 0,1-1 0 0 0,-1-3 0 0 0,2-2 0 0 0,3-3 0 0 0,1-2 0 0 0,-2-1 0 0 0,0-1 0 0 0,-1 0 0 0 0,-1-1 0 0 0,-2 1 0 0 0,1-1 0 0 0,-1 1 0 0 0,2 0 0 0 0,1 0 0 0 0,0 0 0 0 0,0 0 0 0 0,1 0 0 0 0,1 0 0 0 0,-1 0 0 0 0,-1-6 0 0 0,2-2 0 0 0,-1 1 0 0 0,2 1 0 0 0,0 2 0 0 0,2-8 0 0 0,0-1 0 0 0,1 0 0 0 0,-1 4 0 0 0,0 3 0 0 0,2 2 0 0 0,-1 2 0 0 0,-1 1 0 0 0,-2 1 0 0 0,-1 1 0 0 0,0-1 0 0 0,-1 1 0 0 0,2-1 0 0 0,0 1 0 0 0,-2-1 0 0 0,0 0 0 0 0,-2 0 0 0 0,-1 0 0 0 0,0 0 0 0 0,-1 6 0 0 0,0 1 0 0 0,0 0 0 0 0,2-1 0 0 0,2-2 0 0 0,-1 4 0 0 0,2 1 0 0 0,0-1 0 0 0,-1-2 0 0 0,1-2 0 0 0,0-2 0 0 0,-7 7 0 0 0,-2 1 0 0 0,-2 0 0 0 0,3-3 0 0 0,1-1 0 0 0,1-3 0 0 0,4 8 0 0 0,2 1 0 0 0,0 0 0 0 0,-6-3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6246 4191 16383 0 0,'5'0'0'0'0,"10"0"0"0"0,6 0 0 0 0,9 0 0 0 0,4 0 0 0 0,2 6 0 0 0,1 1 0 0 0,2 1 0 0 0,0-2 0 0 0,0-2 0 0 0,1 4 0 0 0,10 7 0 0 0,5 1 0 0 0,-1-2 0 0 0,-2-4 0 0 0,-4-4 0 0 0,-4-2 0 0 0,-2-2 0 0 0,-3-2 0 0 0,-1 0 0 0 0,-2-1 0 0 0,1 1 0 0 0,2-1 0 0 0,2 1 0 0 0,1-7 0 0 0,1-9 0 0 0,-1-3 0 0 0,0 3 0 0 0,0 3 0 0 0,-3 4 0 0 0,1 4 0 0 0,-2 2 0 0 0,3 2 0 0 0,-1 1 0 0 0,1 1 0 0 0,-2 0 0 0 0,1 0 0 0 0,-2-1 0 0 0,2 1 0 0 0,-1-1 0 0 0,-2 0 0 0 0,0 0 0 0 0,-3 0 0 0 0,3 0 0 0 0,0 0 0 0 0,1 0 0 0 0,0 0 0 0 0,-1 0 0 0 0,0 0 0 0 0,-2 0 0 0 0,-1 0 0 0 0,2 0 0 0 0,1 0 0 0 0,2 0 0 0 0,0 0 0 0 0,-1 0 0 0 0,1 8 0 0 0,1 9 0 0 0,1 2 0 0 0,-1-3 0 0 0,1-4 0 0 0,-1-4 0 0 0,-1-3 0 0 0,-2-3 0 0 0,-2-2 0 0 0,-1 0 0 0 0,0-1 0 0 0,-1 0 0 0 0,-1 1 0 0 0,-5-1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9670 6413 16383 0 0,'0'6'0'0'0,"0"7"0"0"0,0 7 0 0 0,0 6 0 0 0,0 7 0 0 0,0 2 0 0 0,0 4 0 0 0,0 1 0 0 0,0 0 0 0 0,0 2 0 0 0,0-2 0 0 0,0 2 0 0 0,0 0 0 0 0,0 1 0 0 0,0-1 0 0 0,0-1 0 0 0,0-1 0 0 0,0 1 0 0 0,0-2 0 0 0,0 0 0 0 0,0 0 0 0 0,0-1 0 0 0,0-2 0 0 0,0 2 0 0 0,0 0 0 0 0,0 0 0 0 0,0-2 0 0 0,0 1 0 0 0,0 0 0 0 0,0-1 0 0 0,0 2 0 0 0,0 0 0 0 0,0 2 0 0 0,0-1 0 0 0,0 2 0 0 0,6-1 0 0 0,1-1 0 0 0,1-2 0 0 0,-3 0 0 0 0,0 1 0 0 0,3-2 0 0 0,1-1 0 0 0,-1 2 0 0 0,-2 1 0 0 0,-2-2 0 0 0,-2 1 0 0 0,-1 2 0 0 0,-1 1 0 0 0,0 2 0 0 0,0-1 0 0 0,-1 0 0 0 0,1-2 0 0 0,0-1 0 0 0,0-1 0 0 0,-1 1 0 0 0,1 0 0 0 0,0-1 0 0 0,0 2 0 0 0,6 0 0 0 0,2 2 0 0 0,-1-1 0 0 0,-1-1 0 0 0,-2 0 0 0 0,-1 0 0 0 0,-2-1 0 0 0,-8-8 0 0 0,-4-3 0 0 0,0 2 0 0 0,3 2 0 0 0,-6-5 0 0 0,-6-1 0 0 0,0 4 0 0 0,-1 2 0 0 0,1 2 0 0 0,-3 4 0 0 0,0 2 0 0 0,0 0 0 0 0,-2-1 0 0 0,3-2 0 0 0,-1 0 0 0 0,-1-2 0 0 0,-3 0 0 0 0,3 2 0 0 0,0 0 0 0 0,-5 4 0 0 0,3 0 0 0 0,-4 3 0 0 0,-3 0 0 0 0,5-2 0 0 0,-1-8 0 0 0,5-4 0 0 0,-3 3 0 0 0,-3 1 0 0 0,4 3 0 0 0,1 2 0 0 0,-5 3 0 0 0,-2 0 0 0 0,3-1 0 0 0,7-1 0 0 0,2-1 0 0 0,-2-1 0 0 0,3 1 0 0 0,-4-6 0 0 0,-3-4 0 0 0,2 2 0 0 0,6 2 0 0 0,6 0 0 0 0,10-4 0 0 0,11-8 0 0 0,10-7 0 0 0,2 2 0 0 0,3-1 0 0 0,3-4 0 0 0,2-3 0 0 0,3-2 0 0 0,0-3 0 0 0,4-2 0 0 0,1 0 0 0 0,0 0 0 0 0,0-1 0 0 0,10 0 0 0 0,6 1 0 0 0,-1 0 0 0 0,-3-1 0 0 0,-5 1 0 0 0,-4 0 0 0 0,-2 0 0 0 0,-1 0 0 0 0,0 0 0 0 0,1 0 0 0 0,0 0 0 0 0,0 0 0 0 0,-1 0 0 0 0,-2 0 0 0 0,0 0 0 0 0,2 0 0 0 0,0 0 0 0 0,0 0 0 0 0,-2 0 0 0 0,0 0 0 0 0,2 0 0 0 0,0 0 0 0 0,2 0 0 0 0,0 0 0 0 0,2 0 0 0 0,-1 0 0 0 0,1 0 0 0 0,-1 0 0 0 0,-1 0 0 0 0,-2 0 0 0 0,1 0 0 0 0,1 0 0 0 0,1 0 0 0 0,0 0 0 0 0,0 0 0 0 0,0 0 0 0 0,-2 0 0 0 0,1 0 0 0 0,-1 0 0 0 0,1 0 0 0 0,0 0 0 0 0,-2 0 0 0 0,0 0 0 0 0,0 0 0 0 0,0 0 0 0 0,-1 0 0 0 0,0 0 0 0 0,-2 0 0 0 0,0 0 0 0 0,2 0 0 0 0,0 0 0 0 0,1 0 0 0 0,-2 0 0 0 0,0 0 0 0 0,-1 0 0 0 0,0 0 0 0 0,-1 0 0 0 0,1 0 0 0 0,-1 0 0 0 0,-1 0 0 0 0,1 0 0 0 0,0 0 0 0 0,3 0 0 0 0,-1 0 0 0 0,1 0 0 0 0,0 0 0 0 0,-2 0 0 0 0,1 0 0 0 0,-2 0 0 0 0,1 0 0 0 0,-1 0 0 0 0,0 0 0 0 0,0 0 0 0 0,-5-5 0 0 0,-3-3 0 0 0,1 1 0 0 0,-4-4 0 0 0,-1-7 0 0 0,-3-4 0 0 0,-5-6 0 0 0,-5-2 0 0 0,-3-3 0 0 0,-4 0 0 0 0,-6 4 0 0 0,-3 3 0 0 0,-6-1 0 0 0,0-1 0 0 0,-4-2 0 0 0,-4-1 0 0 0,-4-1 0 0 0,2 0 0 0 0,6-2 0 0 0,-1 7 0 0 0,4 1 0 0 0,-2-1 0 0 0,-3 5 0 0 0,2 1 0 0 0,-2-3 0 0 0,-4-2 0 0 0,-2-3 0 0 0,-3-1 0 0 0,-3-2 0 0 0,0-1 0 0 0,-2-1 0 0 0,6 0 0 0 0,2 1 0 0 0,-1-1 0 0 0,5 0 0 0 0,-6-5 0 0 0,-7-6 0 0 0,2-1 0 0 0,-2 0 0 0 0,5 1 0 0 0,-1-1 0 0 0,-2 2 0 0 0,6 2 0 0 0,1 9 0 0 0,5 2 0 0 0,1 0 0 0 0,3-2 0 0 0,-1-1 0 0 0,-3-1 0 0 0,2 0 0 0 0,-1 7 0 0 0,-3 7 0 0 0,-4 2 0 0 0,4-2 0 0 0,4-3 0 0 0,7-3 0 0 0,5-4 0 0 0,3-5 0 0 0,3-1 0 0 0,1 0 0 0 0,1-3 0 0 0,0 1 0 0 0,0 1 0 0 0,0 1 0 0 0,0 1 0 0 0,-1 2 0 0 0,0 0 0 0 0,0 1 0 0 0,0 0 0 0 0,0 0 0 0 0,-8 5 0 0 0,-3 3 0 0 0,1-1 0 0 0,1-1 0 0 0,3-2 0 0 0,2-2 0 0 0,2-1 0 0 0,2 0 0 0 0,0-4 0 0 0,0 0 0 0 0,0-2 0 0 0,1-1 0 0 0,-1-1 0 0 0,1 1 0 0 0,-1-1 0 0 0,0 0 0 0 0,0-1 0 0 0,0 0 0 0 0,0 0 0 0 0,0 1 0 0 0,0 1 0 0 0,0 0 0 0 0,0 0 0 0 0,0 0 0 0 0,0 0 0 0 0,0 1 0 0 0,0-1 0 0 0,0 1 0 0 0,0-1 0 0 0,0 0 0 0 0,0 1 0 0 0,0 1 0 0 0,0-1 0 0 0,0 0 0 0 0,0 2 0 0 0,0 0 0 0 0,0 1 0 0 0,0-1 0 0 0,0 0 0 0 0,0 1 0 0 0,0 0 0 0 0,0 0 0 0 0,0 2 0 0 0,0-1 0 0 0,0-2 0 0 0,0 0 0 0 0,0-1 0 0 0,0-1 0 0 0,0-2 0 0 0,0-4 0 0 0,0 1 0 0 0,0 8 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9329 6768 16383 0 0,'0'-9'0'0'0,"0"-10"0"0"0,0-8 0 0 0,0-4 0 0 0,0-4 0 0 0,0-1 0 0 0,0 0 0 0 0,0 1 0 0 0,0 0 0 0 0,0-1 0 0 0,0-1 0 0 0,0 1 0 0 0,0-1 0 0 0,0-1 0 0 0,0-1 0 0 0,0 0 0 0 0,0 1 0 0 0,0-1 0 0 0,0-1 0 0 0,0-2 0 0 0,6 0 0 0 0,9 7 0 0 0,9 5 0 0 0,6 1 0 0 0,3-1 0 0 0,1 6 0 0 0,-4 1 0 0 0,-2 4 0 0 0,0 6 0 0 0,3 4 0 0 0,2 5 0 0 0,2 2 0 0 0,0 8 0 0 0,-1 2 0 0 0,-5 6 0 0 0,-2 0 0 0 0,0-1 0 0 0,1-4 0 0 0,1 2 0 0 0,2 0 0 0 0,1 3 0 0 0,0 6 0 0 0,2-2 0 0 0,-1 3 0 0 0,1-3 0 0 0,-1 2 0 0 0,1-4 0 0 0,-1-3 0 0 0,0-4 0 0 0,-5 1 0 0 0,-3 0 0 0 0,-5 3 0 0 0,-6 8 0 0 0,-5 6 0 0 0,-4 6 0 0 0,-4 2 0 0 0,-1 4 0 0 0,-1 0 0 0 0,0 0 0 0 0,0-2 0 0 0,0-1 0 0 0,0 1 0 0 0,-5 0 0 0 0,-1 1 0 0 0,-1 1 0 0 0,-6 2 0 0 0,-2 0 0 0 0,2 1 0 0 0,4-1 0 0 0,3 0 0 0 0,-3-6 0 0 0,1-5 0 0 0,1 0 0 0 0,2-1 0 0 0,-3 1 0 0 0,0 1 0 0 0,1 1 0 0 0,-3-6 0 0 0,-6 0 0 0 0,-6 0 0 0 0,2 1 0 0 0,-3 3 0 0 0,5 3 0 0 0,-2 3 0 0 0,3 3 0 0 0,0 0 0 0 0,-4 0 0 0 0,3-1 0 0 0,-6 1 0 0 0,-3 1 0 0 0,-3-1 0 0 0,-2-2 0 0 0,-1-1 0 0 0,-1-1 0 0 0,-2 2 0 0 0,-1-5 0 0 0,6-3 0 0 0,3-6 0 0 0,0-7 0 0 0,0-6 0 0 0,0-10 0 0 0,3-12 0 0 0,2-2 0 0 0,4-6 0 0 0,1-4 0 0 0,2-7 0 0 0,5-3 0 0 0,5-3 0 0 0,-3 4 0 0 0,0 1 0 0 0,3 0 0 0 0,2-1 0 0 0,1-2 0 0 0,3-2 0 0 0,0-2 0 0 0,1 0 0 0 0,0 0 0 0 0,1 0 0 0 0,-1-1 0 0 0,0 1 0 0 0,1 1 0 0 0,-1 2 0 0 0,0 1 0 0 0,0 0 0 0 0,0 2 0 0 0,0 0 0 0 0,6 0 0 0 0,1-2 0 0 0,6-2 0 0 0,9-2 0 0 0,1-1 0 0 0,6-3 0 0 0,-2 0 0 0 0,-5-1 0 0 0,-1 2 0 0 0,-4 1 0 0 0,-5 3 0 0 0,2 2 0 0 0,3 7 0 0 0,0 1 0 0 0,-4-1 0 0 0,2 5 0 0 0,-2 1 0 0 0,5 4 0 0 0,5 0 0 0 0,-2-6 0 0 0,2 3 0 0 0,2 4 0 0 0,3 5 0 0 0,2 5 0 0 0,2 4 0 0 0,0 3 0 0 0,2 1 0 0 0,0 1 0 0 0,-6 5 0 0 0,-2 3 0 0 0,-5 5 0 0 0,1-1 0 0 0,-3 7 0 0 0,1-1 0 0 0,-3 2 0 0 0,1-3 0 0 0,-2 2 0 0 0,-4 2 0 0 0,-4 4 0 0 0,2 3 0 0 0,0 2 0 0 0,-3 4 0 0 0,-1 1 0 0 0,-3 0 0 0 0,5 1 0 0 0,0 0 0 0 0,0 1 0 0 0,-3 0 0 0 0,-1-1 0 0 0,-1-1 0 0 0,7 3 0 0 0,3 0 0 0 0,-2 2 0 0 0,-2-1 0 0 0,-2-1 0 0 0,-3-1 0 0 0,-2 0 0 0 0,-2-1 0 0 0,0-1 0 0 0,0 0 0 0 0,-1 0 0 0 0,1 1 0 0 0,-1 1 0 0 0,1 0 0 0 0,0 1 0 0 0,0 0 0 0 0,0 2 0 0 0,0-2 0 0 0,0 0 0 0 0,0 0 0 0 0,0-1 0 0 0,0 0 0 0 0,-9 2 0 0 0,-2 1 0 0 0,0 1 0 0 0,-4 0 0 0 0,-4-3 0 0 0,0 1 0 0 0,-2-1 0 0 0,3 0 0 0 0,4 1 0 0 0,-2-8 0 0 0,-2-3 0 0 0,-5-7 0 0 0,-4-6 0 0 0,-6-16 0 0 0,-3-7 0 0 0,-4-11 0 0 0,-1-8 0 0 0,1-6 0 0 0,1 3 0 0 0,-2-3 0 0 0,1 4 0 0 0,-3-3 0 0 0,1-1 0 0 0,1 4 0 0 0,3 2 0 0 0,-2-4 0 0 0,0-3 0 0 0,7 0 0 0 0,-1-5 0 0 0,2 0 0 0 0,-3 6 0 0 0,5 2 0 0 0,2 7 0 0 0,11 1 0 0 0,17 5 0 0 0,8 5 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9974 7016 16383 0 0,'5'5'0'0'0,"10"13"0"0"0,8 9 0 0 0,8 9 0 0 0,12 9 0 0 0,35 11 0 0 0,10-6 0 0 0,13 13 0 0 0,-3-4 0 0 0,18 0 0 0 0,-4-5 0 0 0,-13-10 0 0 0,-5-14 0 0 0,-13-11 0 0 0,-13-10 0 0 0,-13-5 0 0 0,-9-4 0 0 0,-13-2 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9317 7854 16383 0 0,'6'0'0'0'0,"7"0"0"0"0,7 0 0 0 0,6 0 0 0 0,4 0 0 0 0,5 0 0 0 0,2 0 0 0 0,2 0 0 0 0,-1 0 0 0 0,1 0 0 0 0,1 0 0 0 0,1 0 0 0 0,0 0 0 0 0,0 0 0 0 0,0-5 0 0 0,0-3 0 0 0,0 0 0 0 0,-2-8 0 0 0,0-2 0 0 0,-1-8 0 0 0,-1-6 0 0 0,2 4 0 0 0,0-1 0 0 0,1 6 0 0 0,0 6 0 0 0,-1 6 0 0 0,1 6 0 0 0,1 2 0 0 0,-1 3 0 0 0,1 1 0 0 0,-1 0 0 0 0,0 0 0 0 0,-1 0 0 0 0,1 0 0 0 0,-1-1 0 0 0,0 1 0 0 0,0-1 0 0 0,-1 0 0 0 0,-2 5 0 0 0,-1 3 0 0 0,-1 5 0 0 0,-6 0 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10883 7703 16383 0 0,'-6'0'0'0'0,"-1"6"0"0"0,-6 7 0 0 0,-6 7 0 0 0,-8 9 0 0 0,-17 6 0 0 0,-10 4 0 0 0,-3 3 0 0 0,3-7 0 0 0,4-3 0 0 0,3 4 0 0 0,5-5 0 0 0,-29 4 0 0 0,-9 3 0 0 0,3-5 0 0 0,8-8 0 0 0,10 1 0 0 0,9 3 0 0 0,6-4 0 0 0,4-6 0 0 0,3-6 0 0 0,1-6 0 0 0,-1 2 0 0 0,0 0 0 0 0,-1 3 0 0 0,-2 1 0 0 0,-1-3 0 0 0,-2 6 0 0 0,1 0 0 0 0,-28-2 0 0 0,-9 1 0 0 0,2-1 0 0 0,8-3 0 0 0,8-4 0 0 0,9-2 0 0 0,7-3 0 0 0,4-1 0 0 0,5-1 0 0 0,0-1 0 0 0,1 0 0 0 0,-2 1 0 0 0,0-1 0 0 0,0 1 0 0 0,2 0 0 0 0,-2 0 0 0 0,-1 0 0 0 0,-1 0 0 0 0,1 0 0 0 0,-1 0 0 0 0,0 0 0 0 0,2 0 0 0 0,-1 0 0 0 0,-1 0 0 0 0,-1 0 0 0 0,-1 6 0 0 0,1 1 0 0 0,-1 1 0 0 0,-28-2 0 0 0,-22-2 0 0 0,-1-1 0 0 0,-3-2 0 0 0,-21 0 0 0 0,-10-1 0 0 0,9 8 0 0 0,18 3 0 0 0,21 0 0 0 0,28-3 0 0 0,30-2 0 0 0,23-8 0 0 0,16-9 0 0 0,15-11 0 0 0,18-21 0 0 0,11-11 0 0 0,-1 4 0 0 0,13-14 0 0 0,-7-1 0 0 0,-6 10 0 0 0,-8 15 0 0 0,-13 5 0 0 0,-9 10 0 0 0,-8 0 0 0 0,-4 5 0 0 0,3 6 0 0 0,-3 0 0 0 0,5-8 0 0 0,5-5 0 0 0,6-8 0 0 0,3 3 0 0 0,-5 6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4452 7866 16383 0 0,'0'5'0'0'0,"0"10"0"0"0,0 9 0 0 0,0-7 0 0 0,8-5 0 0 0,3-11 0 0 0,5-6 0 0 0,9-10 0 0 0,5-3 0 0 0,6 2 0 0 0,3 4 0 0 0,3-6 0 0 0,1 1 0 0 0,-13 8 0 0 0,-17 12 0 0 0,-19 5 0 0 0,-15 1 0 0 0,-10 0 0 0 0,-7-3 0 0 0,-3-1 0 0 0,6 3 0 0 0,3 6 0 0 0,1 2 0 0 0,6-9 0 0 0,7-13 0 0 0,19-18 0 0 0,14-10 0 0 0,15-8 0 0 0,7 2 0 0 0,6 9 0 0 0,-5 17 0 0 0,-8 17 0 0 0,-10 15 0 0 0,-8 12 0 0 0,-13 6 0 0 0,-15 7 0 0 0,-11 2 0 0 0,-7-7 0 0 0,3-16 0 0 0,7-19 0 0 0,7-15 0 0 0,6-14 0 0 0,12-8 0 0 0,11-9 0 0 0,10-3 0 0 0,10-2 0 0 0,5 2 0 0 0,-4 0 0 0 0,-2 3 0 0 0,2 8 0 0 0,1 11 0 0 0,-5 14 0 0 0,-9 17 0 0 0,-6 13 0 0 0,-6 11 0 0 0,-5 6 0 0 0,-2 4 0 0 0,-2 0 0 0 0,-15 52 0 0 0,-5 28 0 0 0,2 0 0 0 0,3-14 0 0 0,5-19 0 0 0,4-18 0 0 0,4-14 0 0 0,1-10 0 0 0,2-8 0 0 0,1-15 0 0 0,0-21 0 0 0,0-16 0 0 0,-1-15 0 0 0,-5-20 0 0 0,-3-8 0 0 0,1-2 0 0 0,0 3 0 0 0,3 6 0 0 0,1 3 0 0 0,2 5 0 0 0,0 0 0 0 0,1 2 0 0 0,0 2 0 0 0,-5 7 0 0 0,-8 10 0 0 0,-1 13 0 0 0,-4 9 0 0 0,-5 9 0 0 0,-4 3 0 0 0,3-6 0 0 0,10-10 0 0 0,16-5 0 0 0,13-1 0 0 0,13 10 0 0 0,7 5 0 0 0,-2 7 0 0 0,-1 1 0 0 0,-6 6 0 0 0,-8 7 0 0 0,3 7 0 0 0,-4 4 0 0 0,-3-11 0 0 0,-5-16 0 0 0,-4-18 0 0 0,-2-13 0 0 0,3-3 0 0 0,10-6 0 0 0,2-5 0 0 0,-8 5 0 0 0,-11 6 0 0 0,-14 8 0 0 0,-4 6 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7465 8184 16383 0 0,'-5'7'0'0'0,"-3"10"0"0"0,0 8 0 0 0,2 8 0 0 0,2 3 0 0 0,1 4 0 0 0,2 0 0 0 0,0 3 0 0 0,1-2 0 0 0,1 2 0 0 0,-1-2 0 0 0,0 1 0 0 0,1 0 0 0 0,7-7 0 0 0,9-9 0 0 0,6-3 0 0 0,6 0 0 0 0,7 5 0 0 0,2-3 0 0 0,5 5 0 0 0,0-4 0 0 0,2 4 0 0 0,0-3 0 0 0,-3-1 0 0 0,-2-5 0 0 0,-9 0 0 0 0,-9-4 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59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7382 6694 16383 0 0,'18'0'0'0'0,"13"0"0"0"0,9 0 0 0 0,4-11 0 0 0,0-2 0 0 0,-1-1 0 0 0,0 4 0 0 0,0-7 0 0 0,1 0 0 0 0,1 3 0 0 0,-1 4 0 0 0,-1-8 0 0 0,-3-1 0 0 0,0 3 0 0 0,-2-2 0 0 0,2 2 0 0 0,1 5 0 0 0,34-11 0 0 0,11-1 0 0 0,-1-6 0 0 0,-8 3 0 0 0,-10 5 0 0 0,-9 7 0 0 0,-10 5 0 0 0,-13-4 0 0 0,-6 1 0 0 0,0-7 0 0 0,2-1 0 0 0,3-5 0 0 0,3 2 0 0 0,2 4 0 0 0,-6 0 0 0 0,-2 4 0 0 0,-1 3 0 0 0,2 5 0 0 0,1 3 0 0 0,4 2 0 0 0,0-4 0 0 0,-5-7 0 0 0,-3-1 0 0 0,-6-4 0 0 0,-2 1 0 0 0,-4-4 0 0 0,1-4 0 0 0,3-4 0 0 0,-3 10 0 0 0,10 50 0 0 0,7 26 0 0 0,8 40 0 0 0,-2 11 0 0 0,-8-7 0 0 0,-10-14 0 0 0,3-15 0 0 0,-2-12 0 0 0,-6-10 0 0 0,-5-6 0 0 0,-6-6 0 0 0,-3-3 0 0 0,3-8 0 0 0,0-3 0 0 0,-1-5 0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6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8632 6007 16383 0 0,'-6'0'0'0'0,"-7"0"0"0"0,-8 0 0 0 0,-5 0 0 0 0,-6 0 0 0 0,-4 0 0 0 0,-1 0 0 0 0,-4 0 0 0 0,1 0 0 0 0,-1 0 0 0 0,0 0 0 0 0,-1 0 0 0 0,1 0 0 0 0,2 0 0 0 0,2 0 0 0 0,1 0 0 0 0,7 0 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6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6313 4218 16383 0 0,'6'0'0'0'0,"9"0"0"0"0,9 6 0 0 0,5 2 0 0 0,4 4 0 0 0,4 2 0 0 0,2-3 0 0 0,-6 6 0 0 0,-3 5 0 0 0,2 8 0 0 0,-3 5 0 0 0,0-3 0 0 0,-4-2 0 0 0,2 2 0 0 0,-4 3 0 0 0,2-6 0 0 0,-3-1 0 0 0,-5 3 0 0 0,0 2 0 0 0,-3 0 0 0 0,2 1 0 0 0,-2 0 0 0 0,-3 3 0 0 0,2 1 0 0 0,0 2 0 0 0,-4 1 0 0 0,6 2 0 0 0,1 0 0 0 0,5 0 0 0 0,0 0 0 0 0,2-3 0 0 0,7-1 0 0 0,5-7 0 0 0,-5-1 0 0 0,0 0 0 0 0,-1-5 0 0 0,1-2 0 0 0,-5 4 0 0 0,0 2 0 0 0,-6 4 0 0 0,1 2 0 0 0,6 5 0 0 0,5 1 0 0 0,5 2 0 0 0,3 0 0 0 0,3-9 0 0 0,-1-9 0 0 0,-6-2 0 0 0,-4 3 0 0 0,1-4 0 0 0,1 0 0 0 0,1 2 0 0 0,4 5 0 0 0,1-2 0 0 0,2-6 0 0 0,-1-1 0 0 0,1-4 0 0 0,0 1 0 0 0,2 6 0 0 0,-1-1 0 0 0,0-5 0 0 0,-1 1 0 0 0,0-3 0 0 0,-1 1 0 0 0,2 8 0 0 0,0-1 0 0 0,2 6 0 0 0,-1 2 0 0 0,0-4 0 0 0,-1-6 0 0 0,-2-7 0 0 0,-2-1 0 0 0,-2-2 0 0 0,-2-4 0 0 0,-1 3 0 0 0,0 5 0 0 0,0 6 0 0 0,-5 4 0 0 0,-9 4 0 0 0,2-4 0 0 0,-3 1 0 0 0,-5 0 0 0 0,2 1 0 0 0,-3 2 0 0 0,5-4 0 0 0,0-1 0 0 0,2-5 0 0 0,-2 0 0 0 0,4-3 0 0 0,5 1 0 0 0,-3 5 0 0 0,-5 5 0 0 0,-5-2 0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6535 4847 16383 0 0,'8'0'0'0'0,"8"0"0"0"0,8 0 0 0 0,4 0 0 0 0,-1-6 0 0 0,-12 4 0 0 0,-14 8 0 0 0,-16 12 0 0 0,-10 8 0 0 0,-2 6 0 0 0,4-9 0 0 0,6-8 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6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7667 4727 16383 0 0,'-6'0'0'0'0,"-1"6"0"0"0,-1 7 0 0 0,3 10 0 0 0,-5 18 0 0 0,-7 14 0 0 0,-7 4 0 0 0,-5 1 0 0 0,2-3 0 0 0,-3-12 0 0 0,5-7 0 0 0,-2-11 0 0 0,3-17 0 0 0,1-17 0 0 0,4-12 0 0 0,5-10 0 0 0,10 2 0 0 0,12 4 0 0 0,5 12 0 0 0,5 8 0 0 0,0 10 0 0 0,-3 13 0 0 0,5-8 0 0 0,8-14 0 0 0,6-13 0 0 0,22-29 0 0 0,8-8 0 0 0,2-5 0 0 0,-4 9 0 0 0,-7 11 0 0 0,-19 18 0 0 0,-24 13 0 0 0,-19 12 0 0 0,-14 6 0 0 0,-10 0 0 0 0,-4-1 0 0 0,-3-3 0 0 0,0-3 0 0 0,1-2 0 0 0,12-7 0 0 0,16-3 0 0 0,19-10 0 0 0,13-2 0 0 0,13-7 0 0 0,-1 10 0 0 0,-5 14 0 0 0,-9 15 0 0 0,-7 12 0 0 0,-7 9 0 0 0,-3 7 0 0 0,-4 2 0 0 0,-1 2 0 0 0,-6-2 0 0 0,-8-7 0 0 0,-1-16 0 0 0,-7-21 0 0 0,0-15 0 0 0,4-14 0 0 0,6-8 0 0 0,4-6 0 0 0,-1-1 0 0 0,0-1 0 0 0,3 2 0 0 0,-4 8 0 0 0,-8 10 0 0 0,-6 16 0 0 0,-8 18 0 0 0,-4 7 0 0 0,-3 2 0 0 0,5-11 0 0 0,8-13 0 0 0,15-11 0 0 0,9-9 0 0 0,6 7 0 0 0,1 15 0 0 0,1 15 0 0 0,-6 10 0 0 0,-4-3 0 0 0,0-13 0 0 0,0-7 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3387 3531 16383 0 0,'0'0'0'0'0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6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2945 3849 16383 0 0,'6'0'0'0'0,"11"9"0"0"0,8 9 0 0 0,0 1 0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9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5975 4946 16383 0 0,'0'5'0'0'0,"0"8"0"0"0,0 10 0 0 0,0 7 0 0 0,0 6 0 0 0,0 4 0 0 0,0 3 0 0 0,0 0 0 0 0,0-1 0 0 0,0-1 0 0 0,0 0 0 0 0,0-2 0 0 0,0 2 0 0 0,0-2 0 0 0,0 1 0 0 0,0-1 0 0 0,0 0 0 0 0,0-1 0 0 0,0 1 0 0 0,0-1 0 0 0,0 1 0 0 0,0 0 0 0 0,0-2 0 0 0,0 2 0 0 0,0-2 0 0 0,0 2 0 0 0,0 0 0 0 0,0-2 0 0 0,0-1 0 0 0,0-1 0 0 0,0 2 0 0 0,0 1 0 0 0,0 2 0 0 0,0 0 0 0 0,0-1 0 0 0,0 1 0 0 0,0-1 0 0 0,0-1 0 0 0,0 0 0 0 0,0-2 0 0 0,0 0 0 0 0,0 1 0 0 0,0 0 0 0 0,0 2 0 0 0,0 1 0 0 0,0 1 0 0 0,0-1 0 0 0,0-1 0 0 0,0 0 0 0 0,0 1 0 0 0,0-3 0 0 0,0 2 0 0 0,0 0 0 0 0,0 0 0 0 0,0 2 0 0 0,5-1 0 0 0,3 1 0 0 0,-1-1 0 0 0,-1 1 0 0 0,-2-1 0 0 0,-1-2 0 0 0,-2 1 0 0 0,0 0 0 0 0,-1-2 0 0 0,0 0 0 0 0,-9-8 0 0 0,-2-3 0 0 0,0 1 0 0 0,2 0 0 0 0,3 2 0 0 0,2 1 0 0 0,-3 2 0 0 0,-7 1 0 0 0,-1 3 0 0 0,-4 0 0 0 0,-3 1 0 0 0,1 2 0 0 0,4 0 0 0 0,-3 2 0 0 0,-4-1 0 0 0,-4 0 0 0 0,3-3 0 0 0,0-1 0 0 0,-5 3 0 0 0,-3-6 0 0 0,-5 0 0 0 0,4 2 0 0 0,0-7 0 0 0,5-1 0 0 0,0-6 0 0 0,0-1 0 0 0,-2-3 0 0 0,5 3 0 0 0,1 3 0 0 0,-1-1 0 0 0,-2-5 0 0 0,5 0 0 0 0,-1-3 0 0 0,-1-3 0 0 0,4 4 0 0 0,-1 6 0 0 0,-2-7 0 0 0,3-14 0 0 0,6-13 0 0 0,4-11 0 0 0,5-9 0 0 0,3-3 0 0 0,2-2 0 0 0,7 6 0 0 0,9 8 0 0 0,10 8 0 0 0,7 7 0 0 0,6 5 0 0 0,4 3 0 0 0,0 2 0 0 0,1 1 0 0 0,-1-1 0 0 0,-2 1 0 0 0,-3-1 0 0 0,-1 0 0 0 0,1-1 0 0 0,-1 0 0 0 0,0 0 0 0 0,1 0 0 0 0,1 0 0 0 0,1 0 0 0 0,0 6 0 0 0,1 1 0 0 0,-1 6 0 0 0,0 7 0 0 0,2 8 0 0 0,1 5 0 0 0,0-3 0 0 0,0-1 0 0 0,-2-5 0 0 0,-1-6 0 0 0,0-2 0 0 0,0-2 0 0 0,1-5 0 0 0,2 6 0 0 0,-1 0 0 0 0,2 6 0 0 0,-1-1 0 0 0,0-3 0 0 0,-2-5 0 0 0,-1 1 0 0 0,0-1 0 0 0,0-3 0 0 0,-2-4 0 0 0,1-1 0 0 0,0-2 0 0 0,1-2 0 0 0,0 0 0 0 0,1-1 0 0 0,0 1 0 0 0,-1-1 0 0 0,0 1 0 0 0,18 0 0 0 0,6-1 0 0 0,-1 1 0 0 0,-4 0 0 0 0,-6 0 0 0 0,-4 0 0 0 0,-3 0 0 0 0,-3 0 0 0 0,-1 0 0 0 0,-1 0 0 0 0,0 0 0 0 0,0 0 0 0 0,-2 0 0 0 0,-2 0 0 0 0,-1 0 0 0 0,2-8 0 0 0,1-4 0 0 0,0 2 0 0 0,-1-5 0 0 0,2 1 0 0 0,1 3 0 0 0,2 3 0 0 0,0 3 0 0 0,1 3 0 0 0,-1 1 0 0 0,-2 1 0 0 0,-3 0 0 0 0,-6-6 0 0 0,-10-9 0 0 0,-8-7 0 0 0,-6-8 0 0 0,-10-4 0 0 0,-5-3 0 0 0,-1-3 0 0 0,2-2 0 0 0,1 1 0 0 0,-24-20 0 0 0,-7-5 0 0 0,-9 3 0 0 0,-2 6 0 0 0,-2 3 0 0 0,1 5 0 0 0,10 3 0 0 0,11 4 0 0 0,1 0 0 0 0,1 7 0 0 0,-3 3 0 0 0,0 7 0 0 0,-2 8 0 0 0,4 1 0 0 0,1-3 0 0 0,0-3 0 0 0,-5-8 0 0 0,3-3 0 0 0,1 4 0 0 0,4-2 0 0 0,7-4 0 0 0,0-1 0 0 0,3 0 0 0 0,3 0 0 0 0,4 0 0 0 0,3 2 0 0 0,1 0 0 0 0,2-3 0 0 0,1 0 0 0 0,-1-1 0 0 0,1-50 0 0 0,0-29 0 0 0,-1-2 0 0 0,0 14 0 0 0,-10 18 0 0 0,-4 18 0 0 0,-10 14 0 0 0,-2 11 0 0 0,4 4 0 0 0,5 4 0 0 0,7 0 0 0 0,3-1 0 0 0,5-3 0 0 0,1 1 0 0 0,-7 6 0 0 0,-1 3 0 0 0,-1 0 0 0 0,3-3 0 0 0,2-1 0 0 0,2-3 0 0 0,1-1 0 0 0,1-1 0 0 0,1-1 0 0 0,1-1 0 0 0,-1 0 0 0 0,0 0 0 0 0,1 0 0 0 0,-1-1 0 0 0,0 1 0 0 0,0 1 0 0 0,0 2 0 0 0,0-2 0 0 0,0 1 0 0 0,0 2 0 0 0,0 0 0 0 0,0 2 0 0 0,0 1 0 0 0,0 1 0 0 0,0-1 0 0 0,0-1 0 0 0,0 0 0 0 0,0-3 0 0 0,0-1 0 0 0,0-1 0 0 0,-6 1 0 0 0,-1 1 0 0 0,-10-2 0 0 0,-1 0 0 0 0,3 0 0 0 0,-3 1 0 0 0,2 1 0 0 0,-5-2 0 0 0,2 0 0 0 0,3-1 0 0 0,-1 0 0 0 0,3 0 0 0 0,-3 6 0 0 0,3 1 0 0 0,-6 7 0 0 0,-4 7 0 0 0,-4 8 0 0 0,-3 5 0 0 0,-1-1 0 0 0,-2 0 0 0 0,0 2 0 0 0,0 2 0 0 0,0 1 0 0 0,0 2 0 0 0,0 0 0 0 0,1 7 0 0 0,-1 8 0 0 0,-2 1 0 0 0,5 4 0 0 0,-1-1 0 0 0,0-4 0 0 0,6 4 0 0 0,0-1 0 0 0,-3 5 0 0 0,-2 5 0 0 0,3 2 0 0 0,2 4 0 0 0,-1 0 0 0 0,4 1 0 0 0,1 0 0 0 0,3 1 0 0 0,6 2 0 0 0,-1 0 0 0 0,1 3 0 0 0,-2-1 0 0 0,2 2 0 0 0,-4 0 0 0 0,2 0 0 0 0,-2-1 0 0 0,1 0 0 0 0,-5 2 0 0 0,0 0 0 0 0,-5 3 0 0 0,2-1 0 0 0,5 0 0 0 0,0-2 0 0 0,3 0 0 0 0,4-2 0 0 0,-5 2 0 0 0,1-1 0 0 0,-9-1 0 0 0,1 0 0 0 0,3 1 0 0 0,6 0 0 0 0,6 0 0 0 0,3 0 0 0 0,4-3 0 0 0,2 0 0 0 0,0 0 0 0 0,7-1 0 0 0,7-5 0 0 0,11-1 0 0 0,7-4 0 0 0,3-7 0 0 0,6 2 0 0 0,0-3 0 0 0,3 5 0 0 0,-1-3 0 0 0,1-4 0 0 0,-3-5 0 0 0,1-5 0 0 0,-1-4 0 0 0,-1-1 0 0 0,-2-2 0 0 0,2-1 0 0 0,-2 0 0 0 0,0 0 0 0 0,-2 0 0 0 0,1 0 0 0 0,0 1 0 0 0,2-8 0 0 0,-1-3 0 0 0,4-9 0 0 0,-1-6 0 0 0,2-8 0 0 0,-1-3 0 0 0,-8-1 0 0 0,0-4 0 0 0,0 0 0 0 0,-6-2 0 0 0,-7 2 0 0 0,0-1 0 0 0,-2 1 0 0 0,-5 2 0 0 0,-5 1 0 0 0,-4 0 0 0 0,7-2 0 0 0,1 1 0 0 0,-2-2 0 0 0,-2 1 0 0 0,-3-1 0 0 0,-3 1 0 0 0,-1 0 0 0 0,4-1 0 0 0,2 2 0 0 0,-1-1 0 0 0,-2 1 0 0 0,-1-1 0 0 0,-2 1 0 0 0,-1 2 0 0 0,0-1 0 0 0,-1 1 0 0 0,-1-1 0 0 0,1 0 0 0 0,0 0 0 0 0,-1 0 0 0 0,1 0 0 0 0,0 0 0 0 0,-8 7 0 0 0,-2 3 0 0 0,-7 7 0 0 0,-1 1 0 0 0,-3 5 0 0 0,2 4 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099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6192 3076 16383 0 0,'-6'0'0'0'0,"-7"5"0"0"0,-8 9 0 0 0,-5 0 0 0 0,-5 10 0 0 0,-16 0 0 0 0,-7-4 0 0 0,5 2 0 0 0,12 3 0 0 0,11 6 0 0 0,11 3 0 0 0,7 4 0 0 0,6 1 0 0 0,8-1 0 0 0,4 0 0 0 0,-1-1 0 0 0,-6-8 0 0 0,-10-8 0 0 0,-12-7 0 0 0,-8-7 0 0 0,-7-4 0 0 0,-3-3 0 0 0,-2-1 0 0 0,-1-1 0 0 0,-1 1 0 0 0,1-1 0 0 0,1 1 0 0 0,-1 1 0 0 0,0 24 0 0 0,-4 16 0 0 0,5 6 0 0 0,9 4 0 0 0,10 0 0 0 0,8-2 0 0 0,6-3 0 0 0,4 0 0 0 0,3-4 0 0 0,1 1 0 0 0,7-9 0 0 0,3 0 0 0 0,5-1 0 0 0,5 0 0 0 0,24 20 0 0 0,10 7 0 0 0,-5 1 0 0 0,-5-4 0 0 0,-10-5 0 0 0,-12-6 0 0 0,-15-5 0 0 0,-9-4 0 0 0,-14 2 0 0 0,-4-1 0 0 0,1 2 0 0 0,4-1 0 0 0,3-1 0 0 0,10-7 0 0 0,12-9 0 0 0,12-1 0 0 0,7 1 0 0 0,6 8 0 0 0,3 0 0 0 0,2-6 0 0 0,18 0 0 0 0,4-4 0 0 0,-2-5 0 0 0,-7-6 0 0 0,-5 7 0 0 0,-7 1 0 0 0,-1-3 0 0 0,-2 3 0 0 0,1-2 0 0 0,-1-2 0 0 0,1-5 0 0 0,-1-2 0 0 0,1-3 0 0 0,-1-1 0 0 0,1 7 0 0 0,1 3 0 0 0,1-1 0 0 0,-1-1 0 0 0,-1-15 0 0 0,-2-11 0 0 0,1-3 0 0 0,-1-4 0 0 0,-12-4 0 0 0,-16-2 0 0 0,-16-2 0 0 0,-13 4 0 0 0,-3 1 0 0 0,20-13 0 0 0,17-11 0 0 0,18-9 0 0 0,47-24 0 0 0,17-5 0 0 0,-2 3 0 0 0,-11 9 0 0 0,-21 12 0 0 0,-15 12 0 0 0,-10 14 0 0 0,-3 5 0 0 0,-1 3 0 0 0,-1-5 0 0 0,-5-1 0 0 0,0-3 0 0 0,3 0 0 0 0,-5-2 0 0 0,-7 0 0 0 0,-12 2 0 0 0,-17-1 0 0 0,-13 0 0 0 0,-9-4 0 0 0,-5 5 0 0 0,-6 1 0 0 0,-1 1 0 0 0,-1 6 0 0 0,1 10 0 0 0,2 8 0 0 0,3 6 0 0 0,-2-4 0 0 0,1-6 0 0 0,0-6 0 0 0,8-4 0 0 0,9-3 0 0 0,8-2 0 0 0,17-3 0 0 0,34-12 0 0 0,32-22 0 0 0,12-5 0 0 0,-9 4 0 0 0,-23 8 0 0 0,-28 7 0 0 0,-24 12 0 0 0,-18 14 0 0 0,-11 13 0 0 0,-8 8 0 0 0,-5 6 0 0 0,-2 4 0 0 0,0 7 0 0 0,0 2 0 0 0,2 6 0 0 0,0 0 0 0 0,3-3 0 0 0,2-4 0 0 0,2-3 0 0 0,1-3 0 0 0,1-1 0 0 0,0-2 0 0 0,-2-9 0 0 0,0-3 0 0 0,0 0 0 0 0,0 3 0 0 0,13 2 0 0 0,11 3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4662 9097 16383 0 0,'0'0'0'0'0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7685 7383 16383 0 0,'-6'0'0'0'0,"-8"0"0"0"0,-8-6 0 0 0,-6-12 0 0 0,-5-3 0 0 0,-4 2 0 0 0,-3 4 0 0 0,-2 5 0 0 0,-1 4 0 0 0,1 3 0 0 0,3 2 0 0 0,-2 10 0 0 0,7 9 0 0 0,-5 42 0 0 0,-1 17 0 0 0,-5 3 0 0 0,6-7 0 0 0,-1-9 0 0 0,0-8 0 0 0,8-6 0 0 0,8-6 0 0 0,9-4 0 0 0,1-2 0 0 0,3-1 0 0 0,-2-7 0 0 0,0-2 0 0 0,-4-6 0 0 0,-1-1 0 0 0,-5-4 0 0 0,-4 0 0 0 0,-5-2 0 0 0,-5-3 0 0 0,-2-5 0 0 0,-1-3 0 0 0,-1-2 0 0 0,13-1 0 0 0,17-8 0 0 0,20-10 0 0 0,13-3 0 0 0,13-8 0 0 0,5-4 0 0 0,5 3 0 0 0,1 1 0 0 0,1-4 0 0 0,-2 4 0 0 0,1-2 0 0 0,-2 4 0 0 0,-1 6 0 0 0,-8 7 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7581 7736 16383 0 0,'0'7'0'0'0,"0"10"0"0"0,0 8 0 0 0,8 8 0 0 0,4 6 0 0 0,-10 4 0 0 0,-5 1 0 0 0,-10 1 0 0 0,-9-1 0 0 0,-6-8 0 0 0,-7-10 0 0 0,-2-9 0 0 0,-3-9 0 0 0,5-10 0 0 0,1-13 0 0 0,5-13 0 0 0,8-6 0 0 0,8-4 0 0 0,5-3 0 0 0,5 0 0 0 0,11-3 0 0 0,11 1 0 0 0,10-2 0 0 0,6 1 0 0 0,6 0 0 0 0,2 7 0 0 0,-1 4 0 0 0,-2 2 0 0 0,-2 7 0 0 0,-8 7 0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8149 7430 16383 0 0,'-7'8'0'0'0,"-28"27"0"0"0,-14 14 0 0 0,-9 5 0 0 0,4-1 0 0 0,3-1 0 0 0,5-3 0 0 0,10-1 0 0 0,11-2 0 0 0,9-1 0 0 0,9-3 0 0 0,-5 0 0 0 0,-5-1 0 0 0,1 0 0 0 0,2-1 0 0 0,-5 2 0 0 0,0 0 0 0 0,4 0 0 0 0,-2-2 0 0 0,3 0 0 0 0,3 0 0 0 0,4-1 0 0 0,-3 0 0 0 0,0-7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7810 7832 16383 0 0,'0'5'0'0'0,"5"9"0"0"0,3 6 0 0 0,5 6 0 0 0,8-1 0 0 0,2 0 0 0 0,1-4 0 0 0,3-5 0 0 0,5-5 0 0 0,3-6 0 0 0,3-2 0 0 0,1-2 0 0 0,3-11 0 0 0,0-3 0 0 0,-7-8 0 0 0,-4 0 0 0 0,-7-5 0 0 0,-8 10 0 0 0,-6 14 0 0 0,-6 13 0 0 0,-2 12 0 0 0,-3 8 0 0 0,6 5 0 0 0,9-4 0 0 0,3-13 0 0 0,5-21 0 0 0,-1-9 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8602 7638 16383 0 0,'-6'6'0'0'0,"-1"7"0"0"0,-6 8 0 0 0,-14 56 0 0 0,-9 33 0 0 0,-12 55 0 0 0,1 17 0 0 0,10 15 0 0 0,4-22 0 0 0,9-33 0 0 0,7-34 0 0 0,8-28 0 0 0,5-21 0 0 0,2-15 0 0 0,3-8 0 0 0,-8-1 0 0 0,-3-2 0 0 0,1 2 0 0 0,-4-1 0 0 0,-1 2 0 0 0,4-12 0 0 0,2-46 0 0 0,3-19 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8270 7798 16383 0 0,'5'0'0'0'0,"8"0"0"0"0,11 10 0 0 0,7 2 0 0 0,5-1 0 0 0,1-1 0 0 0,-4-4 0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8776 8644 16383 0 0,'7'-6'0'0'0,"1"-9"0"0"0,1-8 0 0 0,5 0 0 0 0,2-3 0 0 0,-3-3 0 0 0,-4-4 0 0 0,-3-4 0 0 0,-2-3 0 0 0,-2-1 0 0 0,-2-1 0 0 0,0 2 0 0 0,-7 0 0 0 0,-1 1 0 0 0,-6 6 0 0 0,1 3 0 0 0,-7 7 0 0 0,-4 7 0 0 0,-5 6 0 0 0,4 11 0 0 0,5 13 0 0 0,6 10 0 0 0,6 6 0 0 0,4 5 0 0 0,3 5 0 0 0,1 2 0 0 0,1 1 0 0 0,0 0 0 0 0,0-1 0 0 0,0-1 0 0 0,0 0 0 0 0,-1-2 0 0 0,12-1 0 0 0,9-1 0 0 0,1-1 0 0 0,-3 0 0 0 0,3 2 0 0 0,-1 1 0 0 0,1-7 0 0 0,-3-3 0 0 0,3-6 0 0 0,3-8 0 0 0,4-11 0 0 0,3-13 0 0 0,-5-12 0 0 0,-1-8 0 0 0,5-6 0 0 0,-1 3 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0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8921 7804 16383 0 0,'6'0'0'0'0,"7"5"0"0"0,7 3 0 0 0,6 5 0 0 0,5 0 0 0 0,2-2 0 0 0,4 6 0 0 0,4 9 0 0 0,-4 5 0 0 0,-9-3 0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10537 2173 16383 0 0,'0'0'0'0'0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7767 2715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7085 4192 16383 0 0,'6'0'0'0'0,"7"-5"0"0"0,1-3 0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5969 2468 16383 0 0,'0'0'0'0'0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4046 2515 16383 0 0,'0'0'0'0'0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4034 6621 16383 0 0,'0'9'0'0'0,"0"10"0"0"0,0 10 0 0 0,0 6 0 0 0,0 5 0 0 0,0 2 0 0 0,0 3 0 0 0,0-1 0 0 0,0-1 0 0 0,0-3 0 0 0,0 0 0 0 0,0-1 0 0 0,0 1 0 0 0,0-1 0 0 0,0 2 0 0 0,0-1 0 0 0,0 1 0 0 0,0-1 0 0 0,0 1 0 0 0,0-1 0 0 0,0 1 0 0 0,0-1 0 0 0,0 1 0 0 0,0-1 0 0 0,0 0 0 0 0,0-2 0 0 0,0 1 0 0 0,0 0 0 0 0,0 1 0 0 0,0 0 0 0 0,0-1 0 0 0,0-1 0 0 0,0 1 0 0 0,0 1 0 0 0,0 0 0 0 0,0 2 0 0 0,0 1 0 0 0,0-1 0 0 0,0 0 0 0 0,0 2 0 0 0,0-2 0 0 0,0-2 0 0 0,6-7 0 0 0,9-10 0 0 0,10-9 0 0 0,9 2 0 0 0,4-2 0 0 0,5 7 0 0 0,1-2 0 0 0,1 6 0 0 0,0-2 0 0 0,0 5 0 0 0,-1-3 0 0 0,-3-5 0 0 0,-2-7 0 0 0,0-5 0 0 0,-1-4 0 0 0,1-2 0 0 0,-1-2 0 0 0,2-10 0 0 0,0-8 0 0 0,1-2 0 0 0,-6-2 0 0 0,-4 2 0 0 0,0-2 0 0 0,-5-4 0 0 0,-2 1 0 0 0,4-3 0 0 0,3 4 0 0 0,1-1 0 0 0,2 4 0 0 0,1 6 0 0 0,1-1 0 0 0,0 3 0 0 0,-1 4 0 0 0,1 3 0 0 0,-4-4 0 0 0,-2 1 0 0 0,2-4 0 0 0,-1 0 0 0 0,1 2 0 0 0,1 4 0 0 0,0 2 0 0 0,2 2 0 0 0,1 2 0 0 0,0 1 0 0 0,-1 0 0 0 0,3 1 0 0 0,-1 0 0 0 0,0-1 0 0 0,2 0 0 0 0,-1 1 0 0 0,-1-1 0 0 0,0-6 0 0 0,-2-2 0 0 0,-7-4 0 0 0,-2-2 0 0 0,0 3 0 0 0,1 3 0 0 0,2 2 0 0 0,2 3 0 0 0,0 2 0 0 0,-4-5 0 0 0,-7-7 0 0 0,-7 5 0 0 0,-6-5 0 0 0,-3-7 0 0 0,-4-6 0 0 0,0-6 0 0 0,-2-5 0 0 0,1-3 0 0 0,0-1 0 0 0,0-1 0 0 0,-11 1 0 0 0,-4 0 0 0 0,2-1 0 0 0,2 1 0 0 0,4 0 0 0 0,3 0 0 0 0,2 2 0 0 0,2 3 0 0 0,1 0 0 0 0,0 0 0 0 0,1-1 0 0 0,0 1 0 0 0,-1-1 0 0 0,1 0 0 0 0,-1-2 0 0 0,-6 1 0 0 0,-7 0 0 0 0,-2-1 0 0 0,-4 1 0 0 0,1-1 0 0 0,4-1 0 0 0,4 0 0 0 0,4 1 0 0 0,-6-2 0 0 0,-1-1 0 0 0,1-1 0 0 0,3 1 0 0 0,-6-2 0 0 0,-1 0 0 0 0,3-1 0 0 0,3 2 0 0 0,-6-2 0 0 0,1 2 0 0 0,1 0 0 0 0,5 2 0 0 0,2-1 0 0 0,-2 2 0 0 0,-6 1 0 0 0,-5 8 0 0 0,-6 9 0 0 0,-4 8 0 0 0,-2 7 0 0 0,-2-1 0 0 0,-3 0 0 0 0,0 2 0 0 0,-3 2 0 0 0,0 1 0 0 0,2 2 0 0 0,1 0 0 0 0,-1 2 0 0 0,1-1 0 0 0,-4 9 0 0 0,0 4 0 0 0,2 5 0 0 0,-1-1 0 0 0,0 3 0 0 0,2-3 0 0 0,1 3 0 0 0,2-4 0 0 0,0-3 0 0 0,-4 5 0 0 0,-1-1 0 0 0,-2-3 0 0 0,0-4 0 0 0,-1-4 0 0 0,2-2 0 0 0,2-3 0 0 0,8 5 0 0 0,3 1 0 0 0,6 5 0 0 0,2 7 0 0 0,-2 4 0 0 0,3 6 0 0 0,5-4 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4679 6127 16383 0 0,'-5'6'0'0'0,"-3"7"0"0"0,-10 9 0 0 0,-7 0 0 0 0,0 4 0 0 0,5 3 0 0 0,5 5 0 0 0,0-4 0 0 0,2 0 0 0 0,-2 2 0 0 0,2 2 0 0 0,2 2 0 0 0,3 31 0 0 0,4 9 0 0 0,2-1 0 0 0,-5-7 0 0 0,-1-8 0 0 0,-4-7 0 0 0,-1-7 0 0 0,2-5 0 0 0,3-4 0 0 0,-3-3 0 0 0,0-1 0 0 0,2 0 0 0 0,-5-7 0 0 0,7-7 0 0 0,13-7 0 0 0,12-5 0 0 0,10-4 0 0 0,5-3 0 0 0,4-1 0 0 0,2 0 0 0 0,1-1 0 0 0,0 1 0 0 0,1 0 0 0 0,-2 1 0 0 0,0-1 0 0 0,0 1 0 0 0,0 0 0 0 0,1 0 0 0 0,0-5 0 0 0,-1-3 0 0 0,-2 1 0 0 0,-8-7 0 0 0,-2-6 0 0 0,-1-6 0 0 0,4 1 0 0 0,2 0 0 0 0,3-4 0 0 0,3-4 0 0 0,0 4 0 0 0,-1 7 0 0 0,-12 8 0 0 0,-17 5 0 0 0,-8 0 0 0 0,-11 0 0 0 0,-4-3 0 0 0,-6 0 0 0 0,-6 2 0 0 0,1-3 0 0 0,-2 1 0 0 0,4-3 0 0 0,6-5 0 0 0,5-4 0 0 0,6-5 0 0 0,4-1 0 0 0,2-6 0 0 0,1-1 0 0 0,1-2 0 0 0,0 0 0 0 0,0 0 0 0 0,0 0 0 0 0,0 1 0 0 0,-1-2 0 0 0,0 1 0 0 0,0 2 0 0 0,0 0 0 0 0,0 2 0 0 0,0 1 0 0 0,0 1 0 0 0,0-1 0 0 0,0-1 0 0 0,0-1 0 0 0,0-1 0 0 0,0-1 0 0 0,0 0 0 0 0,0 2 0 0 0,0-2 0 0 0,0 0 0 0 0,0 1 0 0 0,0 1 0 0 0,0 1 0 0 0,0 1 0 0 0,0 0 0 0 0,0-1 0 0 0,0-2 0 0 0,0-2 0 0 0,0 0 0 0 0,0 0 0 0 0,0-2 0 0 0,0 1 0 0 0,0-2 0 0 0,0 2 0 0 0,0 1 0 0 0,0 0 0 0 0,0 0 0 0 0,0 2 0 0 0,0 2 0 0 0,0 0 0 0 0,0 1 0 0 0,0 0 0 0 0,-6 7 0 0 0,-7 1 0 0 0,-7 6 0 0 0,-6 0 0 0 0,-5 4 0 0 0,-2 4 0 0 0,-1 5 0 0 0,0 3 0 0 0,-3 2 0 0 0,-1 2 0 0 0,6-8 0 0 0,1-2 0 0 0,5 9 0 0 0,7 11 0 0 0,7 11 0 0 0,6 9 0 0 0,3 6 0 0 0,3 4 0 0 0,0 1 0 0 0,2 0 0 0 0,-1 1 0 0 0,0-3 0 0 0,0 2 0 0 0,0-1 0 0 0,-1-2 0 0 0,0 1 0 0 0,0-1 0 0 0,0 2 0 0 0,0-1 0 0 0,0-1 0 0 0,0 1 0 0 0,0 0 0 0 0,-9 1 0 0 0,-2 0 0 0 0,0-1 0 0 0,2 1 0 0 0,3-2 0 0 0,2-1 0 0 0,2-1 0 0 0,1-1 0 0 0,1-1 0 0 0,0 0 0 0 0,1 1 0 0 0,-1 1 0 0 0,1-1 0 0 0,-1-5 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4523 5528 16383 0 0,'7'0'0'0'0,"9"6"0"0"0,7 2 0 0 0,9 9 0 0 0,5 1 0 0 0,1-2 0 0 0,1-4 0 0 0,2 6 0 0 0,1-1 0 0 0,-2-3 0 0 0,-2 2 0 0 0,-1-2 0 0 0,0-4 0 0 0,-1-2 0 0 0,3-4 0 0 0,-1-2 0 0 0,0-1 0 0 0,-7-1 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4799 5752 16383 0 0,'-8'0'0'0'0,"-2"0"0"0"0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4664 5771 16383 0 0,'0'0'0'0'0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39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4669 5771 16383 0 0,'0'6'0'0'0,"-5"1"0"0"0,-3 1 0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4554 5846 16383 0 0,'0'6'0'0'0,"0"1"0"0"0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4572 5865 16383 0 0,'0'5'0'0'0,"6"9"0"0"0,7 0 0 0 0,2-1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13945 7650 16383 0 0,'0'7'0'0'0,"0"9"0"0"0,7 8 0 0 0,9 8 0 0 0,3 7 0 0 0,9 2 0 0 0,5 12 0 0 0,-3 5 0 0 0,0 10 0 0 0,6 30 0 0 0,-2 5 0 0 0,26 51 0 0 0,8 17 0 0 0,9 45 0 0 0,-2-7 0 0 0,15 6 0 0 0,0-10 0 0 0,-3 3 0 0 0,-15-27 0 0 0,-21-5 0 0 0,-12-25 0 0 0,0 4 0 0 0,-5-19 0 0 0,-10-25 0 0 0,-2-14 0 0 0,-5-15 0 0 0,-6-5 0 0 0,-4-7 0 0 0,2-10 0 0 0,0 22 0 0 0,4 13 0 0 0,10-1 0 0 0,2-11 0 0 0,-4 17 0 0 0,1 9 0 0 0,-4 22 0 0 0,1-4 0 0 0,18 119 0 0 0,3 36 0 0 0,-6-24 0 0 0,-8-37 0 0 0,5-15 0 0 0,-3-18 0 0 0,8 1 0 0 0,-2-8 0 0 0,6 8 0 0 0,-2-11 0 0 0,-9 29 0 0 0,-3-15 0 0 0,-6-3 0 0 0,0-16 0 0 0,-4-31 0 0 0,2-33 0 0 0,-3-27 0 0 0,-4-22 0 0 0,-3-27 0 0 0,-4-24 0 0 0,4-20 0 0 0,0-14 0 0 0,7-2 0 0 0,6-3 0 0 0,0-4 0 0 0,2-2 0 0 0,6-4 0 0 0,4-1 0 0 0,34-6 0 0 0,11-1 0 0 0,-1-3 0 0 0,-2-4 0 0 0,13-18 0 0 0,9-4 0 0 0,-6 0 0 0 0,1 2 0 0 0,-9 1 0 0 0,6 8 0 0 0,54-2 0 0 0,8 11 0 0 0,149-6 0 0 0,28 2 0 0 0,-34 11 0 0 0,-49 14 0 0 0,-60 14 0 0 0,-54 9 0 0 0,-42 9 0 0 0,-30 3 0 0 0,-18 3 0 0 0,-9 7 0 0 0,-1 10 0 0 0,0 8 0 0 0,2-1 0 0 0,27 2 0 0 0,60 10 0 0 0,36-1 0 0 0,72 10 0 0 0,22 2 0 0 0,34-6 0 0 0,-8-5 0 0 0,15 8 0 0 0,-17-4 0 0 0,-47-10 0 0 0,-44-9 0 0 0,-15 4 0 0 0,-18-3 0 0 0,-26-6 0 0 0,-29-5 0 0 0,-25-5 0 0 0,-15-5 0 0 0,-12-1 0 0 0,-6-3 0 0 0,-2 0 0 0 0,33 0 0 0 0,22 6 0 0 0,3 2 0 0 0,-8 0 0 0 0,-11-1 0 0 0,-12-2 0 0 0,-11-1 0 0 0,-7-1 0 0 0,-3-2 0 0 0,-3 0 0 0 0,-1 0 0 0 0,1 0 0 0 0,2-1 0 0 0,-7-4 0 0 0,-1-3 0 0 0,1-5 0 0 0,-7-6 0 0 0,-7-6 0 0 0,-6-6 0 0 0,-7-3 0 0 0,-3-4 0 0 0,-2-3 0 0 0,-2-84 0 0 0,-1-45 0 0 0,1-111 0 0 0,0-39 0 0 0,0-82 0 0 0,0 4 0 0 0,19-38 0 0 0,5 19 0 0 0,39-83 0 0 0,10 6 0 0 0,12-75 0 0 0,6-2 0 0 0,-12-65 0 0 0,-13 37 0 0 0,-18-65 0 0 0,-17 25 0 0 0,-13 40 0 0 0,-3 75 0 0 0,-4 5 0 0 0,-4 51 0 0 0,-2 66 0 0 0,-3 76 0 0 0,-1 53 0 0 0,0 66 0 0 0,-1 61 0 0 0,0 63 0 0 0,1 53 0 0 0,-1 38 0 0 0,1 25 0 0 0,0 14 0 0 0,0 6 0 0 0,0 1 0 0 0,0-1 0 0 0,0-2 0 0 0,0-3 0 0 0,0-5 0 0 0,0-2 0 0 0,6-2 0 0 0,2-1 0 0 0,-1 0 0 0 0,-1 2 0 0 0,4-2 0 0 0,0 2 0 0 0,-1-1 0 0 0,-2-7 0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4714 5883 16383 0 0,'0'0'0'0'0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4571 5692 16383 0 0,'0'0'0'0'0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4929 4898 16383 0 0,'7'0'0'0'0,"13"-9"0"0"0,7-2 0 0 0,7 0 0 0 0,4 2 0 0 0,4 3 0 0 0,-1 2 0 0 0,0 2 0 0 0,-2 1 0 0 0,1-8 0 0 0,0-3 0 0 0,-1-5 0 0 0,-2 0 0 0 0,1 4 0 0 0,1-3 0 0 0,-8-5 0 0 0,-2 0 0 0 0,-1 4 0 0 0,3 4 0 0 0,-4 11 0 0 0,1 6 0 0 0,2 1 0 0 0,3 1 0 0 0,2 5 0 0 0,3 0 0 0 0,1-2 0 0 0,2 8 0 0 0,1 0 0 0 0,-1 9 0 0 0,-1 0 0 0 0,0-4 0 0 0,-1-7 0 0 0,1-4 0 0 0,0-6 0 0 0,-1-3 0 0 0,-1-1 0 0 0,2 7 0 0 0,0 4 0 0 0,3 7 0 0 0,0 2 0 0 0,1-3 0 0 0,-2-5 0 0 0,1 4 0 0 0,-1 0 0 0 0,0-4 0 0 0,-2-4 0 0 0,0-3 0 0 0,0 3 0 0 0,0-1 0 0 0,0-1 0 0 0,0-1 0 0 0,-1-3 0 0 0,-1-1 0 0 0,1-1 0 0 0,-7 5 0 0 0,0 1 0 0 0,0 0 0 0 0,0-2 0 0 0,0-1 0 0 0,1-2 0 0 0,0-1 0 0 0,0 0 0 0 0,3-1 0 0 0,1-1 0 0 0,3-8 0 0 0,0-4 0 0 0,0 1 0 0 0,0 2 0 0 0,0 3 0 0 0,-3 3 0 0 0,-6-7 0 0 0,-4-6 0 0 0,0-1 0 0 0,1 3 0 0 0,1 4 0 0 0,1 4 0 0 0,2 8 0 0 0,0 5 0 0 0,1 1 0 0 0,1-1 0 0 0,4-1 0 0 0,1-2 0 0 0,2-1 0 0 0,2 5 0 0 0,1 1 0 0 0,-2 0 0 0 0,0 9 0 0 0,-2 2 0 0 0,-2 3 0 0 0,-1-1 0 0 0,1-5 0 0 0,0-5 0 0 0,-2-4 0 0 0,0-4 0 0 0,-2-2 0 0 0,3-1 0 0 0,0-1 0 0 0,3 10 0 0 0,1 2 0 0 0,1 1 0 0 0,-1-3 0 0 0,0-2 0 0 0,0-3 0 0 0,2 7 0 0 0,-1 8 0 0 0,0 1 0 0 0,-1-4 0 0 0,1-4 0 0 0,-1-4 0 0 0,0-4 0 0 0,0-2 0 0 0,-8 6 0 0 0,-4 2 0 0 0,2-1 0 0 0,-5 4 0 0 0,2-1 0 0 0,1-2 0 0 0,3-2 0 0 0,-4 4 0 0 0,-2 2 0 0 0,5 6 0 0 0,1 0 0 0 0,4-4 0 0 0,2 2 0 0 0,3 6 0 0 0,1 0 0 0 0,0-5 0 0 0,0 0 0 0 0,-1 3 0 0 0,-9 3 0 0 0,-1-2 0 0 0,-6 0 0 0 0,2 5 0 0 0,3-2 0 0 0,4 4 0 0 0,2-4 0 0 0,-5 2 0 0 0,-8 1 0 0 0,-2 2 0 0 0,2 1 0 0 0,-4 4 0 0 0,-5 1 0 0 0,3-6 0 0 0,5-1 0 0 0,7-6 0 0 0,-2-2 0 0 0,3-3 0 0 0,1-1 0 0 0,2-2 0 0 0,-5 1 0 0 0,-2-2 0 0 0,-5 2 0 0 0,0-1 0 0 0,-4 1 0 0 0,0-2 0 0 0,7 6 0 0 0,4 4 0 0 0,5 9 0 0 0,2 6 0 0 0,3-5 0 0 0,-6-3 0 0 0,-1 0 0 0 0,2 2 0 0 0,1 1 0 0 0,4 5 0 0 0,1 0 0 0 0,4 3 0 0 0,-1 0 0 0 0,2-7 0 0 0,-1-5 0 0 0,0 3 0 0 0,0 0 0 0 0,1 4 0 0 0,-1-4 0 0 0,-8-3 0 0 0,-10-1 0 0 0,-9 1 0 0 0,-7-6 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4990 5210 16383 0 0,'5'0'0'0'0,"9"0"0"0"0,7 0 0 0 0,5 5 0 0 0,7 3 0 0 0,4 5 0 0 0,0 0 0 0 0,1-1 0 0 0,1 5 0 0 0,18 5 0 0 0,7 0 0 0 0,-1-5 0 0 0,-6-4 0 0 0,-13 0 0 0 0,-4 8 0 0 0,-4 0 0 0 0,-1-3 0 0 0,1 1 0 0 0,1-3 0 0 0,1-4 0 0 0,1-4 0 0 0,-2-3 0 0 0,-6 4 0 0 0,-3 2 0 0 0,0-1 0 0 0,1-3 0 0 0,4-2 0 0 0,2-3 0 0 0,2 0 0 0 0,2-2 0 0 0,1 0 0 0 0,1-1 0 0 0,0 1 0 0 0,1 0 0 0 0,-2 10 0 0 0,0 3 0 0 0,1 0 0 0 0,-2 4 0 0 0,1-2 0 0 0,-2-3 0 0 0,0-4 0 0 0,13 3 0 0 0,3 0 0 0 0,-1-2 0 0 0,-3 7 0 0 0,-5 1 0 0 0,-3-1 0 0 0,-3 1 0 0 0,1-2 0 0 0,-2 2 0 0 0,1-1 0 0 0,0-4 0 0 0,1-4 0 0 0,0-4 0 0 0,0-1 0 0 0,0-2 0 0 0,-2 4 0 0 0,1 2 0 0 0,0 5 0 0 0,1 1 0 0 0,1-2 0 0 0,0-3 0 0 0,0-2 0 0 0,-1-3 0 0 0,1 7 0 0 0,12 7 0 0 0,3 2 0 0 0,-1-4 0 0 0,30-3 0 0 0,8-4 0 0 0,23-4 0 0 0,-1-2 0 0 0,-12 7 0 0 0,-17 2 0 0 0,-24 5 0 0 0,-15-1 0 0 0,-17 4 0 0 0,-7-3 0 0 0,-3 3 0 0 0,5-2 0 0 0,3 1 0 0 0,8 7 0 0 0,3 6 0 0 0,3-4 0 0 0,1 1 0 0 0,2 3 0 0 0,-1-2 0 0 0,0-7 0 0 0,0-7 0 0 0,-1-6 0 0 0,0 1 0 0 0,-2 10 0 0 0,-1 1 0 0 0,0-3 0 0 0,-1 1 0 0 0,0-3 0 0 0,0-3 0 0 0,-2-5 0 0 0,1-3 0 0 0,0-3 0 0 0,2-1 0 0 0,0-2 0 0 0,0 0 0 0 0,1 1 0 0 0,0-1 0 0 0,-2 0 0 0 0,1 1 0 0 0,0 0 0 0 0,-2 0 0 0 0,-2 0 0 0 0,-1 0 0 0 0,-1 0 0 0 0,11 5 0 0 0,6 3 0 0 0,0 5 0 0 0,-2 12 0 0 0,-3 1 0 0 0,-3-3 0 0 0,-2-6 0 0 0,-2-6 0 0 0,-1-4 0 0 0,3-4 0 0 0,2-2 0 0 0,-1 4 0 0 0,-2 7 0 0 0,1 2 0 0 0,-2-2 0 0 0,2 6 0 0 0,0 1 0 0 0,1-4 0 0 0,0-4 0 0 0,2 6 0 0 0,0-1 0 0 0,-1-2 0 0 0,-6-5 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5678 5976 16383 0 0,'5'6'0'0'0,"3"7"0"0"0,-1 7 0 0 0,4 1 0 0 0,1 2 0 0 0,3-3 0 0 0,0 0 0 0 0,-3 4 0 0 0,-4 4 0 0 0,-3 5 0 0 0,-2 1 0 0 0,-2 3 0 0 0,-1 1 0 0 0,-1-1 0 0 0,1 2 0 0 0,-1-6 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5622 6197 16383 0 0,'5'0'0'0'0,"9"0"0"0"0,8 0 0 0 0,8-9 0 0 0,6-2 0 0 0,1-6 0 0 0,1 1 0 0 0,2-6 0 0 0,0 1 0 0 0,-6-5 0 0 0,-5 3 0 0 0,-5-3 0 0 0,-3 3 0 0 0,2 5 0 0 0,3 5 0 0 0,5 6 0 0 0,3 4 0 0 0,-5 1 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5853 6038 16383 0 0,'0'6'0'0'0,"0"9"0"0"0,0 8 0 0 0,0 5 0 0 0,0 5 0 0 0,7-5 0 0 0,4 0 0 0 0,-2 2 0 0 0,-1 2 0 0 0,4 0 0 0 0,4-4 0 0 0,1 1 0 0 0,2 0 0 0 0,7-4 0 0 0,3-6 0 0 0,3-7 0 0 0,4-5 0 0 0,1-4 0 0 0,0-3 0 0 0,2 0 0 0 0,0-7 0 0 0,2-11 0 0 0,-1-7 0 0 0,2 0 0 0 0,-8-1 0 0 0,-8-2 0 0 0,-16 4 0 0 0,-13 0 0 0 0,-8-1 0 0 0,-7 3 0 0 0,-6 6 0 0 0,1 11 0 0 0,5 14 0 0 0,4 12 0 0 0,15 12 0 0 0,7 6 0 0 0,11 6 0 0 0,2 0 0 0 0,-3 1 0 0 0,2-8 0 0 0,2-10 0 0 0,4-10 0 0 0,-2-8 0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49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6389 6070 16383 0 0,'-6'0'0'0'0,"-7"0"0"0"0,-1 6 0 0 0,1 7 0 0 0,3 9 0 0 0,3 25 0 0 0,4 11 0 0 0,1 3 0 0 0,1-2 0 0 0,1-4 0 0 0,1-4 0 0 0,0-6 0 0 0,-1-2 0 0 0,1-2 0 0 0,10-3 0 0 0,4 0 0 0 0,6-1 0 0 0,-2-1 0 0 0,2-7 0 0 0,7-17 0 0 0,-2-17 0 0 0,4-16 0 0 0,2-10 0 0 0,-4-5 0 0 0,-8-4 0 0 0,-6 0 0 0 0,-6-1 0 0 0,-4 0 0 0 0,-3 0 0 0 0,-7-1 0 0 0,-3 2 0 0 0,0-1 0 0 0,-4 6 0 0 0,-8 10 0 0 0,-6 9 0 0 0,-4 7 0 0 0,-3 5 0 0 0,0 3 0 0 0,4 8 0 0 0,15 2 0 0 0,18 0 0 0 0,14-2 0 0 0,13-1 0 0 0,0-3 0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6618 6436 16383 0 0,'6'6'0'0'0,"7"1"0"0"0,2-5 0 0 0,-2-10 0 0 0,-3-13 0 0 0,2-7 0 0 0,0-5 0 0 0,-3-3 0 0 0,3 5 0 0 0,0 2 0 0 0,3 1 0 0 0,-1-2 0 0 0,-3 0 0 0 0,-3-2 0 0 0,-3-3 0 0 0,-2-1 0 0 0,-8 5 0 0 0,-8 9 0 0 0,-8 7 0 0 0,-5 6 0 0 0,-8 6 0 0 0,-2 7 0 0 0,-2 28 0 0 0,6 16 0 0 0,8 6 0 0 0,9 1 0 0 0,6-3 0 0 0,15-4 0 0 0,7-4 0 0 0,1-4 0 0 0,-2-1 0 0 0,3-6 0 0 0,-1-2 0 0 0,2 1 0 0 0,5 0 0 0 0,-2 2 0 0 0,-3 2 0 0 0,4 4 0 0 0,5 1 0 0 0,-3-1 0 0 0,2-2 0 0 0,2-7 0 0 0,-3-3 0 0 0,-1-6 0 0 0,-3-8 0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9501 5999 16383 0 0,'0'6'0'0'0,"0"8"0"0"0,0 9 0 0 0,0 7 0 0 0,0 4 0 0 0,0 16 0 0 0,0 34 0 0 0,0 22 0 0 0,0-1 0 0 0,0-12 0 0 0,0 60 0 0 0,0 22 0 0 0,-14 22 0 0 0,-4 9 0 0 0,-16 35 0 0 0,-2-6 0 0 0,6-3 0 0 0,1-22 0 0 0,6-41 0 0 0,1-43 0 0 0,4-34 0 0 0,6-28 0 0 0,4 17 0 0 0,4 0 0 0 0,-7-3 0 0 0,-1 1 0 0 0,1-4 0 0 0,2-10 0 0 0,4-7 0 0 0,1-7 0 0 0,3-5 0 0 0,0-3 0 0 0,1-2 0 0 0,1-1 0 0 0,-11-2 0 0 0,-3 1 0 0 0,0 32 0 0 0,2 11 0 0 0,4-1 0 0 0,2-9 0 0 0,3-9 0 0 0,1-9 0 0 0,1-5 0 0 0,6-7 0 0 0,8-9 0 0 0,1-2 0 0 0,7-7 0 0 0,57 7 0 0 0,21-2 0 0 0,31-5 0 0 0,16-8 0 0 0,75-5 0 0 0,24-6 0 0 0,61-3 0 0 0,-4 4 0 0 0,39 1 0 0 0,6 0 0 0 0,88-3 0 0 0,-6 0 0 0 0,14-2 0 0 0,-43-1 0 0 0,-83-1 0 0 0,-91 0 0 0 0,-77 0 0 0 0,-59-1 0 0 0,-38 1 0 0 0,-20 0 0 0 0,-10 0 0 0 0,-1 0 0 0 0,3 0 0 0 0,5 0 0 0 0,4 0 0 0 0,3 0 0 0 0,0 0 0 0 0,1 0 0 0 0,0 0 0 0 0,0 0 0 0 0,1 0 0 0 0,-8-7 0 0 0,-8-10 0 0 0,-8-9 0 0 0,6-37 0 0 0,4-27 0 0 0,0-33 0 0 0,0-2 0 0 0,-4 12 0 0 0,1 2 0 0 0,-3-40 0 0 0,0-13 0 0 0,-2-44 0 0 0,-4-20 0 0 0,-5-61 0 0 0,-3 11 0 0 0,-3-64 0 0 0,-14 2 0 0 0,-5-7 0 0 0,1 32 0 0 0,-9 63 0 0 0,-1 67 0 0 0,6 58 0 0 0,4 52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0.71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14658 7590 16383 0 0,'10'-7'0'0'0,"14"-9"0"0"0,16-13 0 0 0,6-14 0 0 0,8-11 0 0 0,2-8 0 0 0,3-11 0 0 0,-2-6 0 0 0,-5 6 0 0 0,-11 7 0 0 0,-6 14 0 0 0,-1 8 0 0 0,0 10 0 0 0,2 12 0 0 0,2 9 0 0 0,1 7 0 0 0,1 4 0 0 0,1 3 0 0 0,0 1 0 0 0,1 10 0 0 0,0 2 0 0 0,2 9 0 0 0,0 5 0 0 0,-9 7 0 0 0,3 16 0 0 0,3 7 0 0 0,-4 1 0 0 0,-9-3 0 0 0,-4-3 0 0 0,-5-4 0 0 0,0-4 0 0 0,-4-2 0 0 0,4-9 0 0 0,6-9 0 0 0,5-16 0 0 0,38-8 0 0 0,13-5 0 0 0,57-2 0 0 0,31 1 0 0 0,49 0 0 0 0,7 2 0 0 0,-29 1 0 0 0,-23 1 0 0 0,42 17 0 0 0,8 6 0 0 0,3-1 0 0 0,1-4 0 0 0,44-5 0 0 0,1-4 0 0 0,61-4 0 0 0,13-3 0 0 0,31-17 0 0 0,-32-13 0 0 0,-36-13 0 0 0,-53-6 0 0 0,-62 5 0 0 0,-59 5 0 0 0,-44 8 0 0 0,-39 4 0 0 0,-22 6 0 0 0,-8 7 0 0 0,-2 5 0 0 0,2-7 0 0 0,4-2 0 0 0,5 3 0 0 0,14 4 0 0 0,40 3 0 0 0,12 3 0 0 0,31 2 0 0 0,-2 1 0 0 0,-14 2 0 0 0,-17-1 0 0 0,-20 1 0 0 0,-22 0 0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9886 6349 16383 0 0,'6'0'0'0'0,"9"0"0"0"0,7 0 0 0 0,35 0 0 0 0,16 0 0 0 0,31 0 0 0 0,4 0 0 0 0,-8 0 0 0 0,-15 0 0 0 0,-15 0 0 0 0,-14 0 0 0 0,-10 0 0 0 0,-5 0 0 0 0,-4 0 0 0 0,-1 0 0 0 0,-1 0 0 0 0,0 0 0 0 0,0 0 0 0 0,-1 5 0 0 0,0 9 0 0 0,-6 6 0 0 0,-8 6 0 0 0,-7 6 0 0 0,-6 2 0 0 0,-4 4 0 0 0,-2 0 0 0 0,-2 2 0 0 0,-6 0 0 0 0,-3 1 0 0 0,2-1 0 0 0,-5-1 0 0 0,1-1 0 0 0,1 1 0 0 0,4 0 0 0 0,-6-7 0 0 0,-1-3 0 0 0,-3-1 0 0 0,1 0 0 0 0,-2 2 0 0 0,1 1 0 0 0,-4-5 0 0 0,2-1 0 0 0,-2-5 0 0 0,-3-6 0 0 0,-3-5 0 0 0,-3-10 0 0 0,-2-10 0 0 0,-5-4 0 0 0,-2 1 0 0 0,6-3 0 0 0,0 2 0 0 0,-3-6 0 0 0,5-7 0 0 0,2-5 0 0 0,-3-6 0 0 0,-2-2 0 0 0,-1-5 0 0 0,5 1 0 0 0,-1 7 0 0 0,0 10 0 0 0,-4 1 0 0 0,-2 5 0 0 0,0 0 0 0 0,1 5 0 0 0,-1 4 0 0 0,-1 5 0 0 0,7-3 0 0 0,8-18 0 0 0,8-10 0 0 0,7-4 0 0 0,5-3 0 0 0,2 0 0 0 0,2 0 0 0 0,1 3 0 0 0,-1 13 0 0 0,1 53 0 0 0,-1 23 0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9796 7204 16383 0 0,'0'5'0'0'0,"0"9"0"0"0,6 6 0 0 0,1 9 0 0 0,1 23 0 0 0,8 10 0 0 0,2-1 0 0 0,-2-3 0 0 0,-4-5 0 0 0,-4-5 0 0 0,-3-5 0 0 0,-3-3 0 0 0,-1-2 0 0 0,-2-2 0 0 0,1-1 0 0 0,-1 2 0 0 0,0-1 0 0 0,1 2 0 0 0,-1 2 0 0 0,7-6 0 0 0,7-9 0 0 0,8-8 0 0 0,9-7 0 0 0,5-6 0 0 0,5-12 0 0 0,2-4 0 0 0,4-10 0 0 0,-1 0 0 0 0,1-6 0 0 0,-7-5 0 0 0,-4 5 0 0 0,0-3 0 0 0,0 5 0 0 0,-6-2 0 0 0,-3-1 0 0 0,3 4 0 0 0,2 7 0 0 0,3-3 0 0 0,3 2 0 0 0,1-5 0 0 0,0-5 0 0 0,0-4 0 0 0,1-4 0 0 0,-5-1 0 0 0,-2 5 0 0 0,-6 3 0 0 0,-1 0 0 0 0,4-4 0 0 0,3-1 0 0 0,10-54 0 0 0,-1-18 0 0 0,0 1 0 0 0,-6 0 0 0 0,-9 11 0 0 0,-10 14 0 0 0,-7 14 0 0 0,-12 18 0 0 0,-13 23 0 0 0,-8 16 0 0 0,-9 19 0 0 0,-6 15 0 0 0,-4 12 0 0 0,-2 0 0 0 0,-18 20 0 0 0,-5 6 0 0 0,1-7 0 0 0,7-6 0 0 0,3-3 0 0 0,7-9 0 0 0,11-3 0 0 0,4 2 0 0 0,2-1 0 0 0,-3 5 0 0 0,0-6 0 0 0,0-9 0 0 0,5-7 0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9931 7677 16383 0 0,'0'5'0'0'0,"0"8"0"0"0,0 8 0 0 0,0 8 0 0 0,0 5 0 0 0,0 4 0 0 0,0 4 0 0 0,0 1 0 0 0,0 0 0 0 0,0-1 0 0 0,0-3 0 0 0,0 0 0 0 0,0-2 0 0 0,0 1 0 0 0,0 0 0 0 0,0 0 0 0 0,0 0 0 0 0,0 1 0 0 0,0 1 0 0 0,0 1 0 0 0,0 0 0 0 0,6-1 0 0 0,9-8 0 0 0,3-2 0 0 0,6 1 0 0 0,5 2 0 0 0,4 0 0 0 0,2-4 0 0 0,-4 0 0 0 0,-1-5 0 0 0,-6-14 0 0 0,0-15 0 0 0,2-12 0 0 0,2-15 0 0 0,4-6 0 0 0,1-9 0 0 0,3-2 0 0 0,2-4 0 0 0,0 9 0 0 0,3 10 0 0 0,-1 6 0 0 0,1 8 0 0 0,0 1 0 0 0,-2-2 0 0 0,-6-3 0 0 0,-1-6 0 0 0,-6-3 0 0 0,2-6 0 0 0,-4-1 0 0 0,-6-3 0 0 0,0 1 0 0 0,-4-1 0 0 0,-3 2 0 0 0,-4-1 0 0 0,2 2 0 0 0,0-1 0 0 0,-2 1 0 0 0,-2-1 0 0 0,-1 2 0 0 0,-2-2 0 0 0,-2 2 0 0 0,0 0 0 0 0,0 1 0 0 0,-8 8 0 0 0,-4 2 0 0 0,-7 7 0 0 0,-6 1 0 0 0,-5 3 0 0 0,-2 6 0 0 0,-2 3 0 0 0,-4 5 0 0 0,0 1 0 0 0,-1 2 0 0 0,1 7 0 0 0,-1 1 0 0 0,-1 6 0 0 0,0 11 0 0 0,1 1 0 0 0,0-4 0 0 0,1 1 0 0 0,0-5 0 0 0,2-4 0 0 0,6-5 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10830 6406 16383 0 0,'0'7'0'0'0,"0"8"0"0"0,0 9 0 0 0,0 7 0 0 0,0 5 0 0 0,0 30 0 0 0,0 23 0 0 0,0 2 0 0 0,-6 4 0 0 0,-12-8 0 0 0,-4-11 0 0 0,3-12 0 0 0,4-10 0 0 0,5-10 0 0 0,4-2 0 0 0,3-4 0 0 0,2 0 0 0 0,1 0 0 0 0,1 0 0 0 0,0 1 0 0 0,0 1 0 0 0,-1-1 0 0 0,1 0 0 0 0,-1-1 0 0 0,0 0 0 0 0,0 1 0 0 0,0 2 0 0 0,0 0 0 0 0,0 33 0 0 0,0 9 0 0 0,0 0 0 0 0,0-9 0 0 0,0-8 0 0 0,0-9 0 0 0,0-9 0 0 0,0-6 0 0 0,0-5 0 0 0,0 0 0 0 0,0-1 0 0 0,0 1 0 0 0,0 0 0 0 0,0 0 0 0 0,0-1 0 0 0,0 3 0 0 0,0-1 0 0 0,0 0 0 0 0,0-2 0 0 0,0 2 0 0 0,0 0 0 0 0,0 1 0 0 0,0 1 0 0 0,0 0 0 0 0,0-1 0 0 0,0 1 0 0 0,0 0 0 0 0,0 0 0 0 0,0 0 0 0 0,0-2 0 0 0,6-7 0 0 0,9-9 0 0 0,9-8 0 0 0,6-12 0 0 0,7-7 0 0 0,2-3 0 0 0,2 1 0 0 0,-1 1 0 0 0,-2 2 0 0 0,3-8 0 0 0,-1-2 0 0 0,0-10 0 0 0,-1 0 0 0 0,1-5 0 0 0,12-4 0 0 0,4 4 0 0 0,-2 1 0 0 0,-3 6 0 0 0,-3 5 0 0 0,-3 7 0 0 0,-4 5 0 0 0,1-6 0 0 0,0-1 0 0 0,4-4 0 0 0,3-10 0 0 0,0-6 0 0 0,-10-5 0 0 0,-4-2 0 0 0,-9-2 0 0 0,3-13 0 0 0,6-5 0 0 0,-3 1 0 0 0,5-26 0 0 0,2-5 0 0 0,-6 5 0 0 0,-2 11 0 0 0,-7 11 0 0 0,-7 11 0 0 0,5 7 0 0 0,-2 5 0 0 0,-3 2 0 0 0,0 0 0 0 0,-2-2 0 0 0,-4-1 0 0 0,-3 0 0 0 0,-4-2 0 0 0,-2 1 0 0 0,-2-1 0 0 0,0 1 0 0 0,-1 2 0 0 0,0 0 0 0 0,-5-1 0 0 0,-2 0 0 0 0,-6 1 0 0 0,1 1 0 0 0,1-1 0 0 0,-2 1 0 0 0,-5 6 0 0 0,1 4 0 0 0,4 0 0 0 0,-2-1 0 0 0,2-3 0 0 0,3-2 0 0 0,-5-5 0 0 0,-7-1 0 0 0,-4 1 0 0 0,2-2 0 0 0,6 1 0 0 0,5-2 0 0 0,0 1 0 0 0,-7-2 0 0 0,0 0 0 0 0,3-1 0 0 0,5 3 0 0 0,5 0 0 0 0,-2 2 0 0 0,0 0 0 0 0,-3 0 0 0 0,0 0 0 0 0,2-1 0 0 0,-5-1 0 0 0,-2-1 0 0 0,-2 8 0 0 0,-3 4 0 0 0,-5 6 0 0 0,-2 8 0 0 0,-2 7 0 0 0,-1 4 0 0 0,-1 3 0 0 0,1 3 0 0 0,-1 0 0 0 0,0 1 0 0 0,0 5 0 0 0,-3 1 0 0 0,-2 0 0 0 0,-1-1 0 0 0,0-3 0 0 0,1 4 0 0 0,2 1 0 0 0,-2 7 0 0 0,1 7 0 0 0,0 5 0 0 0,-1 7 0 0 0,0 2 0 0 0,-2-4 0 0 0,0-3 0 0 0,3 0 0 0 0,6 11 0 0 0,10 8 0 0 0,8 1 0 0 0,6 2 0 0 0,5-4 0 0 0,3-3 0 0 0,1-3 0 0 0,1 0 0 0 0,-1-3 0 0 0,1 1 0 0 0,5-7 0 0 0,1-1 0 0 0,6-1 0 0 0,7-5 0 0 0,8-7 0 0 0,38-7 0 0 0,14-5 0 0 0,1-5 0 0 0,-8-1 0 0 0,-10-2 0 0 0,-10-6 0 0 0,-6-11 0 0 0,-5-2 0 0 0,-10-3 0 0 0,-2-8 0 0 0,0 3 0 0 0,-5-3 0 0 0,-1 3 0 0 0,3-1 0 0 0,4-3 0 0 0,4 5 0 0 0,1 1 0 0 0,-5 0 0 0 0,1-6 0 0 0,1-3 0 0 0,3-3 0 0 0,-5-3 0 0 0,2-3 0 0 0,0-1 0 0 0,-5 0 0 0 0,-2 2 0 0 0,-5 0 0 0 0,-1 0 0 0 0,-3 0 0 0 0,-6 1 0 0 0,-4 1 0 0 0,-4 2 0 0 0,-2 1 0 0 0,-2 1 0 0 0,-6 7 0 0 0,-8 8 0 0 0,-2 17 0 0 0,-3 9 0 0 0,1 9 0 0 0,-5 11 0 0 0,-4 7 0 0 0,-23 25 0 0 0,-4 8 0 0 0,-1 2 0 0 0,2-4 0 0 0,0-6 0 0 0,2-6 0 0 0,10-13 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11591 6441 16383 0 0,'6'0'0'0'0,"10"9"0"0"0,8 2 0 0 0,8 0 0 0 0,5-2 0 0 0,2-3 0 0 0,2-2 0 0 0,-2-2 0 0 0,-1-1 0 0 0,0-1 0 0 0,0-1 0 0 0,-1 1 0 0 0,-2-1 0 0 0,0 1 0 0 0,-1 0 0 0 0,-1 0 0 0 0,0 6 0 0 0,-5 10 0 0 0,-8 8 0 0 0,-7 6 0 0 0,-6 4 0 0 0,-4 3 0 0 0,-3 3 0 0 0,-1 0 0 0 0,0-1 0 0 0,-1 2 0 0 0,1-2 0 0 0,0 0 0 0 0,1 0 0 0 0,-1 0 0 0 0,-7-7 0 0 0,-3-3 0 0 0,1 1 0 0 0,-4 2 0 0 0,0 4 0 0 0,3 1 0 0 0,-2-6 0 0 0,1-2 0 0 0,-7 4 0 0 0,-1 1 0 0 0,-4 3 0 0 0,1 2 0 0 0,-4 2 0 0 0,2-13 0 0 0,7-17 0 0 0,-5-20 0 0 0,-3-9 0 0 0,3-7 0 0 0,-4-9 0 0 0,-3-4 0 0 0,-3-2 0 0 0,-3 6 0 0 0,5 3 0 0 0,2 2 0 0 0,-1-1 0 0 0,6-1 0 0 0,7 0 0 0 0,6-3 0 0 0,4-2 0 0 0,5-2 0 0 0,1-2 0 0 0,2 0 0 0 0,1 0 0 0 0,-1-1 0 0 0,0 0 0 0 0,0 1 0 0 0,-1 1 0 0 0,0 1 0 0 0,1 0 0 0 0,-1 2 0 0 0,0 0 0 0 0,0-1 0 0 0,-1 0 0 0 0,1-2 0 0 0,0 0 0 0 0,6 1 0 0 0,2 1 0 0 0,-7 13 0 0 0,-2 18 0 0 0,-2 11 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11778 7122 16383 0 0,'6'0'0'0'0,"7"0"0"0"0,1 8 0 0 0,5 8 0 0 0,7 10 0 0 0,4 6 0 0 0,6-2 0 0 0,2-1 0 0 0,3-5 0 0 0,-1-7 0 0 0,3-6 0 0 0,-2-5 0 0 0,1-4 0 0 0,-1-2 0 0 0,0-1 0 0 0,0 0 0 0 0,0 0 0 0 0,1 0 0 0 0,-8 6 0 0 0,-9 9 0 0 0,-9 8 0 0 0,-7 7 0 0 0,-5 38 0 0 0,-4 15 0 0 0,-12 0 0 0 0,-11-8 0 0 0,-6-11 0 0 0,-9-7 0 0 0,-2-7 0 0 0,4-4 0 0 0,4-10 0 0 0,6-2 0 0 0,-1-16 0 0 0,5-17 0 0 0,-4-8 0 0 0,-2-9 0 0 0,4-9 0 0 0,0-6 0 0 0,-4 2 0 0 0,-3 1 0 0 0,-3-6 0 0 0,-1 3 0 0 0,-4 6 0 0 0,-1 9 0 0 0,-4-4 0 0 0,1 4 0 0 0,1 3 0 0 0,9-1 0 0 0,8-4 0 0 0,10-6 0 0 0,7-4 0 0 0,5-6 0 0 0,3-2 0 0 0,1-3 0 0 0,1 1 0 0 0,0-2 0 0 0,0 1 0 0 0,-1 0 0 0 0,-1 2 0 0 0,10-2 0 0 0,8-1 0 0 0,7 2 0 0 0,7 7 0 0 0,-2 4 0 0 0,2 6 0 0 0,-4 7 0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11554 7712 16383 0 0,'6'5'0'0'0,"9"3"0"0"0,8-1 0 0 0,8-1 0 0 0,4-1 0 0 0,4-3 0 0 0,2 0 0 0 0,1-2 0 0 0,-1 0 0 0 0,0 0 0 0 0,-1 0 0 0 0,1-1 0 0 0,-2 1 0 0 0,1 0 0 0 0,-3 0 0 0 0,2 0 0 0 0,-1 0 0 0 0,-2 0 0 0 0,-6 5 0 0 0,-8 8 0 0 0,-3 8 0 0 0,-4 7 0 0 0,-5 5 0 0 0,-4 4 0 0 0,-3 1 0 0 0,-2 12 0 0 0,-1 5 0 0 0,-1 0 0 0 0,0-2 0 0 0,-5-4 0 0 0,-2-3 0 0 0,0-2 0 0 0,-7-2 0 0 0,0-1 0 0 0,1 0 0 0 0,-2-1 0 0 0,2-2 0 0 0,-3-2 0 0 0,-4-1 0 0 0,-4-1 0 0 0,-4 0 0 0 0,-2-1 0 0 0,-2-5 0 0 0,0-9 0 0 0,-2 0 0 0 0,1-10 0 0 0,-6-13 0 0 0,-1-12 0 0 0,-5-9 0 0 0,0-7 0 0 0,-2-4 0 0 0,1 4 0 0 0,0-1 0 0 0,2-1 0 0 0,1 5 0 0 0,8 2 0 0 0,19-5 0 0 0,12-2 0 0 0,7-4 0 0 0,4-1 0 0 0,0-2 0 0 0,0-12 0 0 0,9-2 0 0 0,3 0 0 0 0,-2 3 0 0 0,2 5 0 0 0,-2 4 0 0 0,-3 3 0 0 0,-5 1 0 0 0,-3 1 0 0 0,3 2 0 0 0,0-1 0 0 0,-1 0 0 0 0,4 1 0 0 0,-5 6 0 0 0,-14 18 0 0 0,-5 10 0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59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10981 7966 16383 0 0,'7'0'0'0'0,"10"-9"0"0"0,9-9 0 0 0,8-2 0 0 0,3 3 0 0 0,19-19 0 0 0,6-3 0 0 0,-1 5 0 0 0,-6 7 0 0 0,-5 10 0 0 0,-5 7 0 0 0,-4 5 0 0 0,-3 4 0 0 0,-1 1 0 0 0,1 2 0 0 0,2-1 0 0 0,-1 1 0 0 0,0-1 0 0 0,0 0 0 0 0,-2-1 0 0 0,-2 1 0 0 0,-6 4 0 0 0,-8 8 0 0 0,-8 10 0 0 0,-6 7 0 0 0,-4 3 0 0 0,-3 4 0 0 0,-1 27 0 0 0,-10 10 0 0 0,-9 0 0 0 0,0-8 0 0 0,-7-6 0 0 0,-4-13 0 0 0,3-8 0 0 0,1-10 0 0 0,-5-2 0 0 0,-2 3 0 0 0,-4-6 0 0 0,-1 2 0 0 0,-20 21 0 0 0,-6 9 0 0 0,-1 4 0 0 0,11-17 0 0 0,9-15 0 0 0,12-18 0 0 0,3-20 0 0 0,1-15 0 0 0,5-10 0 0 0,2-5 0 0 0,4-5 0 0 0,6 0 0 0 0,5-1 0 0 0,3 2 0 0 0,4 2 0 0 0,-5 1 0 0 0,-9 8 0 0 0,-2 2 0 0 0,2 2 0 0 0,4-1 0 0 0,3-3 0 0 0,10-2 0 0 0,3-2 0 0 0,7-2 0 0 0,11-1 0 0 0,6-1 0 0 0,-1-1 0 0 0,0 7 0 0 0,-4 10 0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10084 5501 16383 0 0,'0'0'0'0'0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5:00:01.16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6313 3938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customXml" Target="../ink/ink21.xml"/><Relationship Id="rId21" Type="http://schemas.openxmlformats.org/officeDocument/2006/relationships/image" Target="../media/image10.png"/><Relationship Id="rId34" Type="http://schemas.openxmlformats.org/officeDocument/2006/relationships/image" Target="../media/image15.png"/><Relationship Id="rId42" Type="http://schemas.openxmlformats.org/officeDocument/2006/relationships/image" Target="../media/image19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customXml" Target="../ink/ink15.xml"/><Relationship Id="rId41" Type="http://schemas.openxmlformats.org/officeDocument/2006/relationships/customXml" Target="../ink/ink2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7.xml"/><Relationship Id="rId37" Type="http://schemas.openxmlformats.org/officeDocument/2006/relationships/customXml" Target="../ink/ink20.xml"/><Relationship Id="rId40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image" Target="../media/image16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4.png"/><Relationship Id="rId44" Type="http://schemas.openxmlformats.org/officeDocument/2006/relationships/image" Target="../media/image20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6.xml"/><Relationship Id="rId35" Type="http://schemas.openxmlformats.org/officeDocument/2006/relationships/customXml" Target="../ink/ink19.xml"/><Relationship Id="rId43" Type="http://schemas.openxmlformats.org/officeDocument/2006/relationships/customXml" Target="../ink/ink23.xml"/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customXml" Target="../ink/ink18.xml"/><Relationship Id="rId38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8" Type="http://schemas.openxmlformats.org/officeDocument/2006/relationships/customXml" Target="../ink/ink32.xml"/><Relationship Id="rId26" Type="http://schemas.openxmlformats.org/officeDocument/2006/relationships/customXml" Target="../ink/ink36.xml"/><Relationship Id="rId39" Type="http://schemas.openxmlformats.org/officeDocument/2006/relationships/image" Target="../media/image20.png"/><Relationship Id="rId21" Type="http://schemas.openxmlformats.org/officeDocument/2006/relationships/image" Target="../media/image30.png"/><Relationship Id="rId34" Type="http://schemas.openxmlformats.org/officeDocument/2006/relationships/customXml" Target="../ink/ink40.xml"/><Relationship Id="rId7" Type="http://schemas.openxmlformats.org/officeDocument/2006/relationships/image" Target="../media/image23.png"/><Relationship Id="rId12" Type="http://schemas.openxmlformats.org/officeDocument/2006/relationships/customXml" Target="../ink/ink29.xml"/><Relationship Id="rId17" Type="http://schemas.openxmlformats.org/officeDocument/2006/relationships/image" Target="../media/image28.png"/><Relationship Id="rId25" Type="http://schemas.openxmlformats.org/officeDocument/2006/relationships/image" Target="../media/image32.png"/><Relationship Id="rId33" Type="http://schemas.openxmlformats.org/officeDocument/2006/relationships/image" Target="../media/image36.png"/><Relationship Id="rId38" Type="http://schemas.openxmlformats.org/officeDocument/2006/relationships/customXml" Target="../ink/ink42.xml"/><Relationship Id="rId2" Type="http://schemas.openxmlformats.org/officeDocument/2006/relationships/customXml" Target="../ink/ink24.xml"/><Relationship Id="rId16" Type="http://schemas.openxmlformats.org/officeDocument/2006/relationships/customXml" Target="../ink/ink31.xml"/><Relationship Id="rId20" Type="http://schemas.openxmlformats.org/officeDocument/2006/relationships/customXml" Target="../ink/ink33.xml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11" Type="http://schemas.openxmlformats.org/officeDocument/2006/relationships/image" Target="../media/image25.png"/><Relationship Id="rId24" Type="http://schemas.openxmlformats.org/officeDocument/2006/relationships/customXml" Target="../ink/ink35.xml"/><Relationship Id="rId32" Type="http://schemas.openxmlformats.org/officeDocument/2006/relationships/customXml" Target="../ink/ink39.xml"/><Relationship Id="rId37" Type="http://schemas.openxmlformats.org/officeDocument/2006/relationships/image" Target="../media/image38.png"/><Relationship Id="rId5" Type="http://schemas.openxmlformats.org/officeDocument/2006/relationships/image" Target="../media/image22.png"/><Relationship Id="rId15" Type="http://schemas.openxmlformats.org/officeDocument/2006/relationships/image" Target="../media/image27.png"/><Relationship Id="rId23" Type="http://schemas.openxmlformats.org/officeDocument/2006/relationships/image" Target="../media/image31.png"/><Relationship Id="rId28" Type="http://schemas.openxmlformats.org/officeDocument/2006/relationships/customXml" Target="../ink/ink37.xml"/><Relationship Id="rId36" Type="http://schemas.openxmlformats.org/officeDocument/2006/relationships/customXml" Target="../ink/ink41.xml"/><Relationship Id="rId10" Type="http://schemas.openxmlformats.org/officeDocument/2006/relationships/customXml" Target="../ink/ink28.xml"/><Relationship Id="rId19" Type="http://schemas.openxmlformats.org/officeDocument/2006/relationships/image" Target="../media/image29.png"/><Relationship Id="rId31" Type="http://schemas.openxmlformats.org/officeDocument/2006/relationships/image" Target="../media/image35.png"/><Relationship Id="rId4" Type="http://schemas.openxmlformats.org/officeDocument/2006/relationships/customXml" Target="../ink/ink25.xml"/><Relationship Id="rId9" Type="http://schemas.openxmlformats.org/officeDocument/2006/relationships/image" Target="../media/image24.png"/><Relationship Id="rId14" Type="http://schemas.openxmlformats.org/officeDocument/2006/relationships/customXml" Target="../ink/ink30.xml"/><Relationship Id="rId22" Type="http://schemas.openxmlformats.org/officeDocument/2006/relationships/customXml" Target="../ink/ink34.xml"/><Relationship Id="rId27" Type="http://schemas.openxmlformats.org/officeDocument/2006/relationships/image" Target="../media/image33.png"/><Relationship Id="rId30" Type="http://schemas.openxmlformats.org/officeDocument/2006/relationships/customXml" Target="../ink/ink38.xml"/><Relationship Id="rId35" Type="http://schemas.openxmlformats.org/officeDocument/2006/relationships/image" Target="../media/image37.png"/><Relationship Id="rId8" Type="http://schemas.openxmlformats.org/officeDocument/2006/relationships/customXml" Target="../ink/ink27.xml"/><Relationship Id="rId3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6.xml"/><Relationship Id="rId13" Type="http://schemas.openxmlformats.org/officeDocument/2006/relationships/image" Target="../media/image44.png"/><Relationship Id="rId18" Type="http://schemas.openxmlformats.org/officeDocument/2006/relationships/customXml" Target="../ink/ink51.xml"/><Relationship Id="rId26" Type="http://schemas.openxmlformats.org/officeDocument/2006/relationships/customXml" Target="../ink/ink55.xml"/><Relationship Id="rId3" Type="http://schemas.openxmlformats.org/officeDocument/2006/relationships/image" Target="../media/image39.png"/><Relationship Id="rId21" Type="http://schemas.openxmlformats.org/officeDocument/2006/relationships/image" Target="../media/image48.png"/><Relationship Id="rId7" Type="http://schemas.openxmlformats.org/officeDocument/2006/relationships/image" Target="../media/image41.png"/><Relationship Id="rId12" Type="http://schemas.openxmlformats.org/officeDocument/2006/relationships/customXml" Target="../ink/ink48.xml"/><Relationship Id="rId17" Type="http://schemas.openxmlformats.org/officeDocument/2006/relationships/image" Target="../media/image46.png"/><Relationship Id="rId25" Type="http://schemas.openxmlformats.org/officeDocument/2006/relationships/image" Target="../media/image50.png"/><Relationship Id="rId2" Type="http://schemas.openxmlformats.org/officeDocument/2006/relationships/customXml" Target="../ink/ink43.xml"/><Relationship Id="rId16" Type="http://schemas.openxmlformats.org/officeDocument/2006/relationships/customXml" Target="../ink/ink50.xml"/><Relationship Id="rId20" Type="http://schemas.openxmlformats.org/officeDocument/2006/relationships/customXml" Target="../ink/ink52.xml"/><Relationship Id="rId29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5.xml"/><Relationship Id="rId11" Type="http://schemas.openxmlformats.org/officeDocument/2006/relationships/image" Target="../media/image43.png"/><Relationship Id="rId24" Type="http://schemas.openxmlformats.org/officeDocument/2006/relationships/customXml" Target="../ink/ink54.xml"/><Relationship Id="rId5" Type="http://schemas.openxmlformats.org/officeDocument/2006/relationships/image" Target="../media/image40.png"/><Relationship Id="rId15" Type="http://schemas.openxmlformats.org/officeDocument/2006/relationships/image" Target="../media/image45.png"/><Relationship Id="rId23" Type="http://schemas.openxmlformats.org/officeDocument/2006/relationships/image" Target="../media/image49.png"/><Relationship Id="rId28" Type="http://schemas.openxmlformats.org/officeDocument/2006/relationships/customXml" Target="../ink/ink56.xml"/><Relationship Id="rId10" Type="http://schemas.openxmlformats.org/officeDocument/2006/relationships/customXml" Target="../ink/ink47.xml"/><Relationship Id="rId19" Type="http://schemas.openxmlformats.org/officeDocument/2006/relationships/image" Target="../media/image47.png"/><Relationship Id="rId31" Type="http://schemas.openxmlformats.org/officeDocument/2006/relationships/image" Target="../media/image52.png"/><Relationship Id="rId4" Type="http://schemas.openxmlformats.org/officeDocument/2006/relationships/customXml" Target="../ink/ink44.xml"/><Relationship Id="rId9" Type="http://schemas.openxmlformats.org/officeDocument/2006/relationships/image" Target="../media/image42.png"/><Relationship Id="rId14" Type="http://schemas.openxmlformats.org/officeDocument/2006/relationships/customXml" Target="../ink/ink49.xml"/><Relationship Id="rId22" Type="http://schemas.openxmlformats.org/officeDocument/2006/relationships/customXml" Target="../ink/ink53.xml"/><Relationship Id="rId27" Type="http://schemas.openxmlformats.org/officeDocument/2006/relationships/image" Target="../media/image51.png"/><Relationship Id="rId30" Type="http://schemas.openxmlformats.org/officeDocument/2006/relationships/customXml" Target="../ink/ink5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1.xml"/><Relationship Id="rId13" Type="http://schemas.openxmlformats.org/officeDocument/2006/relationships/image" Target="../media/image58.png"/><Relationship Id="rId18" Type="http://schemas.openxmlformats.org/officeDocument/2006/relationships/customXml" Target="../ink/ink66.xml"/><Relationship Id="rId3" Type="http://schemas.openxmlformats.org/officeDocument/2006/relationships/image" Target="../media/image53.png"/><Relationship Id="rId21" Type="http://schemas.openxmlformats.org/officeDocument/2006/relationships/image" Target="../media/image62.png"/><Relationship Id="rId7" Type="http://schemas.openxmlformats.org/officeDocument/2006/relationships/image" Target="../media/image55.png"/><Relationship Id="rId12" Type="http://schemas.openxmlformats.org/officeDocument/2006/relationships/customXml" Target="../ink/ink63.xml"/><Relationship Id="rId17" Type="http://schemas.openxmlformats.org/officeDocument/2006/relationships/image" Target="../media/image60.png"/><Relationship Id="rId2" Type="http://schemas.openxmlformats.org/officeDocument/2006/relationships/customXml" Target="../ink/ink58.xml"/><Relationship Id="rId16" Type="http://schemas.openxmlformats.org/officeDocument/2006/relationships/customXml" Target="../ink/ink65.xml"/><Relationship Id="rId20" Type="http://schemas.openxmlformats.org/officeDocument/2006/relationships/customXml" Target="../ink/ink6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0.xml"/><Relationship Id="rId11" Type="http://schemas.openxmlformats.org/officeDocument/2006/relationships/image" Target="../media/image57.png"/><Relationship Id="rId5" Type="http://schemas.openxmlformats.org/officeDocument/2006/relationships/image" Target="../media/image54.png"/><Relationship Id="rId15" Type="http://schemas.openxmlformats.org/officeDocument/2006/relationships/image" Target="../media/image59.png"/><Relationship Id="rId10" Type="http://schemas.openxmlformats.org/officeDocument/2006/relationships/customXml" Target="../ink/ink62.xml"/><Relationship Id="rId19" Type="http://schemas.openxmlformats.org/officeDocument/2006/relationships/image" Target="../media/image61.png"/><Relationship Id="rId4" Type="http://schemas.openxmlformats.org/officeDocument/2006/relationships/customXml" Target="../ink/ink59.xml"/><Relationship Id="rId9" Type="http://schemas.openxmlformats.org/officeDocument/2006/relationships/image" Target="../media/image56.png"/><Relationship Id="rId14" Type="http://schemas.openxmlformats.org/officeDocument/2006/relationships/customXml" Target="../ink/ink64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83.xml"/><Relationship Id="rId21" Type="http://schemas.openxmlformats.org/officeDocument/2006/relationships/image" Target="../media/image70.png"/><Relationship Id="rId34" Type="http://schemas.openxmlformats.org/officeDocument/2006/relationships/customXml" Target="../ink/ink87.xml"/><Relationship Id="rId42" Type="http://schemas.openxmlformats.org/officeDocument/2006/relationships/customXml" Target="../ink/ink91.xml"/><Relationship Id="rId47" Type="http://schemas.openxmlformats.org/officeDocument/2006/relationships/image" Target="../media/image82.png"/><Relationship Id="rId50" Type="http://schemas.openxmlformats.org/officeDocument/2006/relationships/customXml" Target="../ink/ink95.xml"/><Relationship Id="rId55" Type="http://schemas.openxmlformats.org/officeDocument/2006/relationships/image" Target="../media/image86.png"/><Relationship Id="rId63" Type="http://schemas.openxmlformats.org/officeDocument/2006/relationships/image" Target="../media/image89.png"/><Relationship Id="rId7" Type="http://schemas.openxmlformats.org/officeDocument/2006/relationships/customXml" Target="../ink/ink72.xml"/><Relationship Id="rId2" Type="http://schemas.openxmlformats.org/officeDocument/2006/relationships/customXml" Target="../ink/ink68.xml"/><Relationship Id="rId16" Type="http://schemas.openxmlformats.org/officeDocument/2006/relationships/customXml" Target="../ink/ink77.xml"/><Relationship Id="rId29" Type="http://schemas.openxmlformats.org/officeDocument/2006/relationships/image" Target="../media/image73.png"/><Relationship Id="rId11" Type="http://schemas.openxmlformats.org/officeDocument/2006/relationships/customXml" Target="../ink/ink74.xml"/><Relationship Id="rId24" Type="http://schemas.openxmlformats.org/officeDocument/2006/relationships/customXml" Target="../ink/ink82.xml"/><Relationship Id="rId32" Type="http://schemas.openxmlformats.org/officeDocument/2006/relationships/customXml" Target="../ink/ink86.xml"/><Relationship Id="rId37" Type="http://schemas.openxmlformats.org/officeDocument/2006/relationships/image" Target="../media/image77.png"/><Relationship Id="rId40" Type="http://schemas.openxmlformats.org/officeDocument/2006/relationships/customXml" Target="../ink/ink90.xml"/><Relationship Id="rId45" Type="http://schemas.openxmlformats.org/officeDocument/2006/relationships/image" Target="../media/image81.png"/><Relationship Id="rId53" Type="http://schemas.openxmlformats.org/officeDocument/2006/relationships/image" Target="../media/image85.png"/><Relationship Id="rId58" Type="http://schemas.openxmlformats.org/officeDocument/2006/relationships/customXml" Target="../ink/ink100.xml"/><Relationship Id="rId5" Type="http://schemas.openxmlformats.org/officeDocument/2006/relationships/customXml" Target="../ink/ink70.xml"/><Relationship Id="rId61" Type="http://schemas.openxmlformats.org/officeDocument/2006/relationships/image" Target="../media/image88.png"/><Relationship Id="rId19" Type="http://schemas.openxmlformats.org/officeDocument/2006/relationships/image" Target="../media/image69.png"/><Relationship Id="rId14" Type="http://schemas.openxmlformats.org/officeDocument/2006/relationships/image" Target="../media/image67.png"/><Relationship Id="rId22" Type="http://schemas.openxmlformats.org/officeDocument/2006/relationships/customXml" Target="../ink/ink80.xml"/><Relationship Id="rId27" Type="http://schemas.openxmlformats.org/officeDocument/2006/relationships/image" Target="../media/image72.png"/><Relationship Id="rId30" Type="http://schemas.openxmlformats.org/officeDocument/2006/relationships/customXml" Target="../ink/ink85.xml"/><Relationship Id="rId35" Type="http://schemas.openxmlformats.org/officeDocument/2006/relationships/image" Target="../media/image76.png"/><Relationship Id="rId43" Type="http://schemas.openxmlformats.org/officeDocument/2006/relationships/image" Target="../media/image80.png"/><Relationship Id="rId48" Type="http://schemas.openxmlformats.org/officeDocument/2006/relationships/customXml" Target="../ink/ink94.xml"/><Relationship Id="rId56" Type="http://schemas.openxmlformats.org/officeDocument/2006/relationships/customXml" Target="../ink/ink98.xml"/><Relationship Id="rId64" Type="http://schemas.openxmlformats.org/officeDocument/2006/relationships/customXml" Target="../ink/ink103.xml"/><Relationship Id="rId8" Type="http://schemas.openxmlformats.org/officeDocument/2006/relationships/image" Target="../media/image64.png"/><Relationship Id="rId51" Type="http://schemas.openxmlformats.org/officeDocument/2006/relationships/image" Target="../media/image84.png"/><Relationship Id="rId3" Type="http://schemas.openxmlformats.org/officeDocument/2006/relationships/image" Target="../media/image63.png"/><Relationship Id="rId12" Type="http://schemas.openxmlformats.org/officeDocument/2006/relationships/image" Target="../media/image66.png"/><Relationship Id="rId17" Type="http://schemas.openxmlformats.org/officeDocument/2006/relationships/image" Target="../media/image68.png"/><Relationship Id="rId25" Type="http://schemas.openxmlformats.org/officeDocument/2006/relationships/image" Target="../media/image71.png"/><Relationship Id="rId33" Type="http://schemas.openxmlformats.org/officeDocument/2006/relationships/image" Target="../media/image75.png"/><Relationship Id="rId38" Type="http://schemas.openxmlformats.org/officeDocument/2006/relationships/customXml" Target="../ink/ink89.xml"/><Relationship Id="rId46" Type="http://schemas.openxmlformats.org/officeDocument/2006/relationships/customXml" Target="../ink/ink93.xml"/><Relationship Id="rId59" Type="http://schemas.openxmlformats.org/officeDocument/2006/relationships/image" Target="../media/image87.png"/><Relationship Id="rId20" Type="http://schemas.openxmlformats.org/officeDocument/2006/relationships/customXml" Target="../ink/ink79.xml"/><Relationship Id="rId41" Type="http://schemas.openxmlformats.org/officeDocument/2006/relationships/image" Target="../media/image79.png"/><Relationship Id="rId54" Type="http://schemas.openxmlformats.org/officeDocument/2006/relationships/customXml" Target="../ink/ink97.xml"/><Relationship Id="rId62" Type="http://schemas.openxmlformats.org/officeDocument/2006/relationships/customXml" Target="../ink/ink10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1.xml"/><Relationship Id="rId15" Type="http://schemas.openxmlformats.org/officeDocument/2006/relationships/customXml" Target="../ink/ink76.xml"/><Relationship Id="rId23" Type="http://schemas.openxmlformats.org/officeDocument/2006/relationships/customXml" Target="../ink/ink81.xml"/><Relationship Id="rId28" Type="http://schemas.openxmlformats.org/officeDocument/2006/relationships/customXml" Target="../ink/ink84.xml"/><Relationship Id="rId36" Type="http://schemas.openxmlformats.org/officeDocument/2006/relationships/customXml" Target="../ink/ink88.xml"/><Relationship Id="rId49" Type="http://schemas.openxmlformats.org/officeDocument/2006/relationships/image" Target="../media/image83.png"/><Relationship Id="rId57" Type="http://schemas.openxmlformats.org/officeDocument/2006/relationships/customXml" Target="../ink/ink99.xml"/><Relationship Id="rId10" Type="http://schemas.openxmlformats.org/officeDocument/2006/relationships/image" Target="../media/image65.png"/><Relationship Id="rId31" Type="http://schemas.openxmlformats.org/officeDocument/2006/relationships/image" Target="../media/image74.png"/><Relationship Id="rId44" Type="http://schemas.openxmlformats.org/officeDocument/2006/relationships/customXml" Target="../ink/ink92.xml"/><Relationship Id="rId52" Type="http://schemas.openxmlformats.org/officeDocument/2006/relationships/customXml" Target="../ink/ink96.xml"/><Relationship Id="rId60" Type="http://schemas.openxmlformats.org/officeDocument/2006/relationships/customXml" Target="../ink/ink101.xml"/><Relationship Id="rId65" Type="http://schemas.openxmlformats.org/officeDocument/2006/relationships/customXml" Target="../ink/ink104.xml"/><Relationship Id="rId4" Type="http://schemas.openxmlformats.org/officeDocument/2006/relationships/customXml" Target="../ink/ink69.xml"/><Relationship Id="rId9" Type="http://schemas.openxmlformats.org/officeDocument/2006/relationships/customXml" Target="../ink/ink73.xml"/><Relationship Id="rId13" Type="http://schemas.openxmlformats.org/officeDocument/2006/relationships/customXml" Target="../ink/ink75.xml"/><Relationship Id="rId18" Type="http://schemas.openxmlformats.org/officeDocument/2006/relationships/customXml" Target="../ink/ink78.xml"/><Relationship Id="rId39" Type="http://schemas.openxmlformats.org/officeDocument/2006/relationships/image" Target="../media/image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981" y="-1077373"/>
            <a:ext cx="9144000" cy="2387600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Procédé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br>
              <a:rPr lang="en-US" dirty="0">
                <a:cs typeface="Calibri Light"/>
              </a:rPr>
            </a:br>
            <a:r>
              <a:rPr lang="en-US" sz="2400" dirty="0">
                <a:cs typeface="Calibri Light"/>
              </a:rPr>
              <a:t>fait par Ryan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208" y="1402303"/>
            <a:ext cx="9402792" cy="51925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#1:Sédimentation                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  <a:cs typeface="Calibri"/>
              </a:rPr>
              <a:t>Laisser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reposer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  </a:t>
            </a:r>
            <a:r>
              <a:rPr lang="en-US" dirty="0">
                <a:cs typeface="Calibri"/>
              </a:rPr>
              <a:t>                                                                            </a:t>
            </a:r>
          </a:p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Hétérogègne</a:t>
            </a:r>
            <a:r>
              <a:rPr lang="en-US" dirty="0">
                <a:cs typeface="Calibri"/>
              </a:rPr>
              <a:t>                               </a:t>
            </a:r>
          </a:p>
          <a:p>
            <a:r>
              <a:rPr lang="en-US" dirty="0">
                <a:cs typeface="Calibri"/>
              </a:rPr>
              <a:t>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 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surnageant</a:t>
            </a:r>
            <a:r>
              <a:rPr lang="en-US" dirty="0">
                <a:cs typeface="Calibri"/>
              </a:rPr>
              <a:t>                                                                       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              </a:t>
            </a:r>
            <a:r>
              <a:rPr lang="en-US" dirty="0">
                <a:solidFill>
                  <a:srgbClr val="00B050"/>
                </a:solidFill>
                <a:cs typeface="Calibri"/>
              </a:rPr>
              <a:t>                     </a:t>
            </a:r>
            <a:r>
              <a:rPr lang="en-US" dirty="0" err="1">
                <a:solidFill>
                  <a:srgbClr val="00B050"/>
                </a:solidFill>
                <a:cs typeface="Calibri"/>
              </a:rPr>
              <a:t>Résidu</a:t>
            </a:r>
            <a:r>
              <a:rPr lang="en-US" dirty="0">
                <a:solidFill>
                  <a:srgbClr val="00B050"/>
                </a:solidFill>
                <a:cs typeface="Calibri"/>
              </a:rPr>
              <a:t> </a:t>
            </a:r>
            <a:r>
              <a:rPr lang="en-US" dirty="0">
                <a:cs typeface="Calibri"/>
              </a:rPr>
              <a:t>   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E4917D-20C1-B505-4337-238ACCC52DAA}"/>
                  </a:ext>
                </a:extLst>
              </p14:cNvPr>
              <p14:cNvContentPartPr/>
              <p14:nvPr/>
            </p14:nvContentPartPr>
            <p14:xfrm>
              <a:off x="1830692" y="2982400"/>
              <a:ext cx="2299413" cy="1845762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E4917D-20C1-B505-4337-238ACCC52D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12694" y="2964403"/>
                <a:ext cx="2335049" cy="18813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D5753FC-FA6B-9E37-CAF2-BAE19B621826}"/>
                  </a:ext>
                </a:extLst>
              </p14:cNvPr>
              <p14:cNvContentPartPr/>
              <p14:nvPr/>
            </p14:nvContentPartPr>
            <p14:xfrm>
              <a:off x="2025472" y="3684757"/>
              <a:ext cx="2310988" cy="424136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D5753FC-FA6B-9E37-CAF2-BAE19B6218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7476" y="3666770"/>
                <a:ext cx="2346619" cy="459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D4524C0-E217-39D6-FEDE-C5604E4932BB}"/>
                  </a:ext>
                </a:extLst>
              </p14:cNvPr>
              <p14:cNvContentPartPr/>
              <p14:nvPr/>
            </p14:nvContentPartPr>
            <p14:xfrm>
              <a:off x="3645190" y="4043026"/>
              <a:ext cx="378790" cy="530026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D4524C0-E217-39D6-FEDE-C5604E4932B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27204" y="4025035"/>
                <a:ext cx="414403" cy="5656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B0CD8B1-0EDE-4A57-7911-A12A56FC5C71}"/>
                  </a:ext>
                </a:extLst>
              </p14:cNvPr>
              <p14:cNvContentPartPr/>
              <p14:nvPr/>
            </p14:nvContentPartPr>
            <p14:xfrm rot="2700000">
              <a:off x="10188204" y="3621188"/>
              <a:ext cx="325255" cy="231122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B0CD8B1-0EDE-4A57-7911-A12A56FC5C7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2700000">
                <a:off x="10170234" y="3603216"/>
                <a:ext cx="360835" cy="2667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8D5AD43-7C92-9F69-B736-EB0EB803FF0E}"/>
                  </a:ext>
                </a:extLst>
              </p14:cNvPr>
              <p14:cNvContentPartPr/>
              <p14:nvPr/>
            </p14:nvContentPartPr>
            <p14:xfrm>
              <a:off x="2273709" y="4323417"/>
              <a:ext cx="155011" cy="339262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8D5AD43-7C92-9F69-B736-EB0EB803FF0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55768" y="4305429"/>
                <a:ext cx="190534" cy="3748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360972-BFDB-49CC-D5FF-1DC4B323A3CF}"/>
                  </a:ext>
                </a:extLst>
              </p14:cNvPr>
              <p14:cNvContentPartPr/>
              <p14:nvPr/>
            </p14:nvContentPartPr>
            <p14:xfrm>
              <a:off x="2407964" y="5314356"/>
              <a:ext cx="16933" cy="16933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360972-BFDB-49CC-D5FF-1DC4B323A3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561314" y="4467706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5EE8ED6-AFF3-DAEF-21C2-368E6A882281}"/>
                  </a:ext>
                </a:extLst>
              </p14:cNvPr>
              <p14:cNvContentPartPr/>
              <p14:nvPr/>
            </p14:nvContentPartPr>
            <p14:xfrm>
              <a:off x="3958756" y="2166641"/>
              <a:ext cx="16933" cy="16933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5EE8ED6-AFF3-DAEF-21C2-368E6A88228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933855" y="2106166"/>
                <a:ext cx="66238" cy="136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8316268-F095-BAB9-F150-5ED8BAC75377}"/>
                  </a:ext>
                </a:extLst>
              </p14:cNvPr>
              <p14:cNvContentPartPr/>
              <p14:nvPr/>
            </p14:nvContentPartPr>
            <p14:xfrm>
              <a:off x="8349360" y="1652018"/>
              <a:ext cx="3448820" cy="4191407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8316268-F095-BAB9-F150-5ED8BAC7537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331364" y="1634020"/>
                <a:ext cx="3484453" cy="42270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264BFE6-3626-B15C-40A8-89FF21ADFBF5}"/>
                  </a:ext>
                </a:extLst>
              </p14:cNvPr>
              <p14:cNvContentPartPr/>
              <p14:nvPr/>
            </p14:nvContentPartPr>
            <p14:xfrm>
              <a:off x="8805297" y="3917870"/>
              <a:ext cx="2658951" cy="2427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264BFE6-3626-B15C-40A8-89FF21ADFBF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787299" y="3899917"/>
                <a:ext cx="2694586" cy="2782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7847522-9F0A-4DE6-CB8E-AE146D29C61A}"/>
                  </a:ext>
                </a:extLst>
              </p14:cNvPr>
              <p14:cNvContentPartPr/>
              <p14:nvPr/>
            </p14:nvContentPartPr>
            <p14:xfrm>
              <a:off x="8780316" y="5014601"/>
              <a:ext cx="666851" cy="744014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7847522-9F0A-4DE6-CB8E-AE146D29C61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762322" y="4996612"/>
                <a:ext cx="702479" cy="7796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96FCA89-3F23-2DCE-96EF-3D2B15F14FA9}"/>
                  </a:ext>
                </a:extLst>
              </p14:cNvPr>
              <p14:cNvContentPartPr/>
              <p14:nvPr/>
            </p14:nvContentPartPr>
            <p14:xfrm>
              <a:off x="8335843" y="4789934"/>
              <a:ext cx="174422" cy="598416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96FCA89-3F23-2DCE-96EF-3D2B15F14FA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317898" y="4771942"/>
                <a:ext cx="209952" cy="63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70506D8-C937-CC37-0BAD-F2D014A2A2E7}"/>
                  </a:ext>
                </a:extLst>
              </p14:cNvPr>
              <p14:cNvContentPartPr/>
              <p14:nvPr/>
            </p14:nvContentPartPr>
            <p14:xfrm>
              <a:off x="8505553" y="5227484"/>
              <a:ext cx="192675" cy="151266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770506D8-C937-CC37-0BAD-F2D014A2A2E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487580" y="5209519"/>
                <a:ext cx="228262" cy="1868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88BE938-E15E-DB20-7774-97B00069AD4E}"/>
                  </a:ext>
                </a:extLst>
              </p14:cNvPr>
              <p14:cNvContentPartPr/>
              <p14:nvPr/>
            </p14:nvContentPartPr>
            <p14:xfrm>
              <a:off x="10606051" y="5167874"/>
              <a:ext cx="95129" cy="167697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88BE938-E15E-DB20-7774-97B00069AD4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588102" y="5149881"/>
                <a:ext cx="130668" cy="2033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C8AC658-CF14-EE16-8178-5F514E9D0C9A}"/>
                  </a:ext>
                </a:extLst>
              </p14:cNvPr>
              <p14:cNvContentPartPr/>
              <p14:nvPr/>
            </p14:nvContentPartPr>
            <p14:xfrm>
              <a:off x="3206632" y="4547437"/>
              <a:ext cx="16933" cy="16933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C8AC658-CF14-EE16-8178-5F514E9D0C9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59982" y="3700787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F5D4386-37C8-40A5-AF73-3BFB2DF2D3C6}"/>
                  </a:ext>
                </a:extLst>
              </p14:cNvPr>
              <p14:cNvContentPartPr/>
              <p14:nvPr/>
            </p14:nvContentPartPr>
            <p14:xfrm>
              <a:off x="3206632" y="4547437"/>
              <a:ext cx="16933" cy="16933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F5D4386-37C8-40A5-AF73-3BFB2DF2D3C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59982" y="3700787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CA094025-0EFE-751B-35C1-DF6930DFC3DE}"/>
                  </a:ext>
                </a:extLst>
              </p14:cNvPr>
              <p14:cNvContentPartPr/>
              <p14:nvPr/>
            </p14:nvContentPartPr>
            <p14:xfrm flipV="1">
              <a:off x="6714708" y="4389425"/>
              <a:ext cx="45687" cy="98086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CA094025-0EFE-751B-35C1-DF6930DFC3D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 flipV="1">
                <a:off x="4430358" y="-514875"/>
                <a:ext cx="4568700" cy="98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564673A1-BBE7-8B9B-2FE9-839185F3B8BB}"/>
                  </a:ext>
                </a:extLst>
              </p14:cNvPr>
              <p14:cNvContentPartPr/>
              <p14:nvPr/>
            </p14:nvContentPartPr>
            <p14:xfrm>
              <a:off x="3178116" y="4370850"/>
              <a:ext cx="16933" cy="16933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564673A1-BBE7-8B9B-2FE9-839185F3B8B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31466" y="3524200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47C3F94-1934-6509-2738-2896DAB6AFC6}"/>
                  </a:ext>
                </a:extLst>
              </p14:cNvPr>
              <p14:cNvContentPartPr/>
              <p14:nvPr/>
            </p14:nvContentPartPr>
            <p14:xfrm>
              <a:off x="3025801" y="4273540"/>
              <a:ext cx="240806" cy="270223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47C3F94-1934-6509-2738-2896DAB6AFC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007830" y="4255573"/>
                <a:ext cx="276388" cy="3057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F4D5871-5B46-3B00-F8E6-194EE4557B4B}"/>
                  </a:ext>
                </a:extLst>
              </p14:cNvPr>
              <p14:cNvContentPartPr/>
              <p14:nvPr/>
            </p14:nvContentPartPr>
            <p14:xfrm>
              <a:off x="9915580" y="3530020"/>
              <a:ext cx="335478" cy="591711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F4D5871-5B46-3B00-F8E6-194EE4557B4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9897602" y="3512035"/>
                <a:ext cx="371075" cy="627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7F98DCC-DD89-CFC3-426A-EEC6E57F38ED}"/>
                  </a:ext>
                </a:extLst>
              </p14:cNvPr>
              <p14:cNvContentPartPr/>
              <p14:nvPr/>
            </p14:nvContentPartPr>
            <p14:xfrm>
              <a:off x="9721935" y="3523992"/>
              <a:ext cx="199900" cy="413667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7F98DCC-DD89-CFC3-426A-EEC6E57F38ED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9703958" y="3506006"/>
                <a:ext cx="235494" cy="4492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843AE4D7-1FDF-6FA0-FBF4-DBB75086C2C4}"/>
                  </a:ext>
                </a:extLst>
              </p14:cNvPr>
              <p14:cNvContentPartPr/>
              <p14:nvPr/>
            </p14:nvContentPartPr>
            <p14:xfrm>
              <a:off x="9985852" y="3935864"/>
              <a:ext cx="24893" cy="250108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843AE4D7-1FDF-6FA0-FBF4-DBB75086C2C4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9968322" y="3917871"/>
                <a:ext cx="59603" cy="2857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46B05961-8C31-FB6F-7D15-2B9A7989F13F}"/>
                  </a:ext>
                </a:extLst>
              </p14:cNvPr>
              <p14:cNvContentPartPr/>
              <p14:nvPr/>
            </p14:nvContentPartPr>
            <p14:xfrm>
              <a:off x="6374517" y="3531609"/>
              <a:ext cx="16933" cy="16933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46B05961-8C31-FB6F-7D15-2B9A7989F13F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527867" y="3471134"/>
                <a:ext cx="1693300" cy="136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684529CB-10DE-B3FA-AA30-BB78F1136307}"/>
                  </a:ext>
                </a:extLst>
              </p14:cNvPr>
              <p14:cNvContentPartPr/>
              <p14:nvPr/>
            </p14:nvContentPartPr>
            <p14:xfrm>
              <a:off x="6986007" y="3827192"/>
              <a:ext cx="16933" cy="16933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684529CB-10DE-B3FA-AA30-BB78F1136307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139357" y="2980542"/>
                <a:ext cx="1693300" cy="1693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27473-C47E-D47B-6896-59682D961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#2Décentation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E1B02-CB96-D910-A2F5-FAAF679C5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                                 </a:t>
            </a:r>
          </a:p>
          <a:p>
            <a:r>
              <a:rPr lang="en-US" dirty="0">
                <a:cs typeface="Calibri"/>
              </a:rPr>
              <a:t>                                                                 Tige de </a:t>
            </a:r>
            <a:r>
              <a:rPr lang="en-US" dirty="0" err="1">
                <a:cs typeface="Calibri"/>
              </a:rPr>
              <a:t>verre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solidFill>
                  <a:srgbClr val="00B050"/>
                </a:solidFill>
                <a:cs typeface="Calibri"/>
              </a:rPr>
              <a:t>Résidu</a:t>
            </a:r>
          </a:p>
          <a:p>
            <a:endParaRPr lang="en-US" dirty="0">
              <a:solidFill>
                <a:srgbClr val="00B050"/>
              </a:solidFill>
              <a:cs typeface="Calibri"/>
            </a:endParaRPr>
          </a:p>
          <a:p>
            <a:r>
              <a:rPr lang="en-US" dirty="0">
                <a:solidFill>
                  <a:srgbClr val="00B050"/>
                </a:solidFill>
                <a:cs typeface="Calibri"/>
              </a:rPr>
              <a:t>                                         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                                             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Transvider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le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liquide</a:t>
            </a:r>
            <a:endParaRPr lang="en-US" dirty="0">
              <a:solidFill>
                <a:srgbClr val="FF0000"/>
              </a:solidFill>
              <a:cs typeface="Calibri"/>
            </a:endParaRPr>
          </a:p>
          <a:p>
            <a:r>
              <a:rPr lang="en-US" dirty="0">
                <a:solidFill>
                  <a:srgbClr val="FF0000"/>
                </a:solidFill>
                <a:cs typeface="Calibri"/>
              </a:rPr>
              <a:t>        </a:t>
            </a:r>
            <a:r>
              <a:rPr lang="en-US" dirty="0">
                <a:cs typeface="Calibri"/>
              </a:rPr>
              <a:t>  </a:t>
            </a:r>
            <a:r>
              <a:rPr lang="en-US" dirty="0" err="1">
                <a:cs typeface="Calibri"/>
              </a:rPr>
              <a:t>Mélenge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hétérogène</a:t>
            </a:r>
            <a:r>
              <a:rPr lang="en-US" dirty="0">
                <a:cs typeface="Calibri"/>
              </a:rPr>
              <a:t>                                       </a:t>
            </a:r>
            <a:r>
              <a:rPr lang="en-US" dirty="0" err="1">
                <a:cs typeface="Calibri"/>
              </a:rPr>
              <a:t>bévher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C0EA7C8-33D2-9E21-606F-3D60740F9870}"/>
                  </a:ext>
                </a:extLst>
              </p14:cNvPr>
              <p14:cNvContentPartPr/>
              <p14:nvPr/>
            </p14:nvContentPartPr>
            <p14:xfrm>
              <a:off x="6617075" y="3543608"/>
              <a:ext cx="1251992" cy="131499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C0EA7C8-33D2-9E21-606F-3D60740F98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99081" y="3525614"/>
                <a:ext cx="1287619" cy="13506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C1F814D-0431-77FE-5BC7-F9CE6F1C0CC5}"/>
                  </a:ext>
                </a:extLst>
              </p14:cNvPr>
              <p14:cNvContentPartPr/>
              <p14:nvPr/>
            </p14:nvContentPartPr>
            <p14:xfrm>
              <a:off x="6521863" y="2911751"/>
              <a:ext cx="1292247" cy="1859628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C1F814D-0431-77FE-5BC7-F9CE6F1C0C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03870" y="2893756"/>
                <a:ext cx="1327873" cy="18952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D5AD487-78F2-3BC2-6312-F699D33D9317}"/>
                  </a:ext>
                </a:extLst>
              </p14:cNvPr>
              <p14:cNvContentPartPr/>
              <p14:nvPr/>
            </p14:nvContentPartPr>
            <p14:xfrm>
              <a:off x="6341673" y="1982256"/>
              <a:ext cx="486343" cy="815861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D5AD487-78F2-3BC2-6312-F699D33D931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23687" y="1964262"/>
                <a:ext cx="521955" cy="8514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2ED342F-3B83-41C0-7839-23E0C541B447}"/>
                  </a:ext>
                </a:extLst>
              </p14:cNvPr>
              <p14:cNvContentPartPr/>
              <p14:nvPr/>
            </p14:nvContentPartPr>
            <p14:xfrm>
              <a:off x="6393629" y="2606207"/>
              <a:ext cx="119010" cy="185122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2ED342F-3B83-41C0-7839-23E0C541B44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75652" y="2588269"/>
                <a:ext cx="154605" cy="22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65C582F-3015-753A-6977-47A3F569570E}"/>
                  </a:ext>
                </a:extLst>
              </p14:cNvPr>
              <p14:cNvContentPartPr/>
              <p14:nvPr/>
            </p14:nvContentPartPr>
            <p14:xfrm>
              <a:off x="2363857" y="2819354"/>
              <a:ext cx="56804" cy="1190968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65C582F-3015-753A-6977-47A3F569570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45994" y="2801358"/>
                <a:ext cx="92173" cy="122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51EAF72-2D28-8CC1-19EF-C7CECD6141CD}"/>
                  </a:ext>
                </a:extLst>
              </p14:cNvPr>
              <p14:cNvContentPartPr/>
              <p14:nvPr/>
            </p14:nvContentPartPr>
            <p14:xfrm>
              <a:off x="2420137" y="2761247"/>
              <a:ext cx="742479" cy="65266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51EAF72-2D28-8CC1-19EF-C7CECD6141C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402151" y="2743317"/>
                <a:ext cx="778092" cy="1007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D634414-1255-EEEE-4E50-5D6A85C6E32C}"/>
                  </a:ext>
                </a:extLst>
              </p14:cNvPr>
              <p14:cNvContentPartPr/>
              <p14:nvPr/>
            </p14:nvContentPartPr>
            <p14:xfrm>
              <a:off x="2424982" y="3897982"/>
              <a:ext cx="936085" cy="117746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D634414-1255-EEEE-4E50-5D6A85C6E32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06987" y="3880033"/>
                <a:ext cx="971715" cy="1532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D1B4BFD-DA71-860F-C61D-0828E42FD286}"/>
                  </a:ext>
                </a:extLst>
              </p14:cNvPr>
              <p14:cNvContentPartPr/>
              <p14:nvPr/>
            </p14:nvContentPartPr>
            <p14:xfrm>
              <a:off x="3316582" y="3999884"/>
              <a:ext cx="2888796" cy="486765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D1B4BFD-DA71-860F-C61D-0828E42FD28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98583" y="3981896"/>
                <a:ext cx="2924433" cy="5223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9C5CBC4-E7B8-ECCC-841B-C43A1ABAD94B}"/>
                  </a:ext>
                </a:extLst>
              </p14:cNvPr>
              <p14:cNvContentPartPr/>
              <p14:nvPr/>
            </p14:nvContentPartPr>
            <p14:xfrm>
              <a:off x="6128488" y="3995237"/>
              <a:ext cx="133476" cy="42761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9C5CBC4-E7B8-ECCC-841B-C43A1ABAD94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110548" y="3977255"/>
                <a:ext cx="168998" cy="4632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5CBBEFB-9DAD-73C4-8149-2242519FD4A2}"/>
                  </a:ext>
                </a:extLst>
              </p14:cNvPr>
              <p14:cNvContentPartPr/>
              <p14:nvPr/>
            </p14:nvContentPartPr>
            <p14:xfrm>
              <a:off x="5814053" y="3725480"/>
              <a:ext cx="387249" cy="26965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5CBBEFB-9DAD-73C4-8149-2242519FD4A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796075" y="3707503"/>
                <a:ext cx="422846" cy="3052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6AB889A-2CDC-1F05-E333-F8689FB5BDEA}"/>
                  </a:ext>
                </a:extLst>
              </p14:cNvPr>
              <p14:cNvContentPartPr/>
              <p14:nvPr/>
            </p14:nvContentPartPr>
            <p14:xfrm>
              <a:off x="6741791" y="4151374"/>
              <a:ext cx="967577" cy="16933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6AB889A-2CDC-1F05-E333-F8689FB5BDE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23793" y="3304724"/>
                <a:ext cx="1003213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18DBB6C-28A1-4B71-6BB0-9BAA0B52DF46}"/>
                  </a:ext>
                </a:extLst>
              </p14:cNvPr>
              <p14:cNvContentPartPr/>
              <p14:nvPr/>
            </p14:nvContentPartPr>
            <p14:xfrm>
              <a:off x="2504483" y="2809978"/>
              <a:ext cx="670741" cy="98385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18DBB6C-28A1-4B71-6BB0-9BAA0B52DF4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486491" y="2791985"/>
                <a:ext cx="706365" cy="10194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5C45CA5-AB60-0CB4-609E-4B812D691CF1}"/>
                  </a:ext>
                </a:extLst>
              </p14:cNvPr>
              <p14:cNvContentPartPr/>
              <p14:nvPr/>
            </p14:nvContentPartPr>
            <p14:xfrm>
              <a:off x="2456279" y="3577859"/>
              <a:ext cx="303547" cy="471244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5C45CA5-AB60-0CB4-609E-4B812D691CF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438296" y="3559873"/>
                <a:ext cx="339153" cy="5068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E24E577-4415-CB17-6733-A6D31A83D546}"/>
                  </a:ext>
                </a:extLst>
              </p14:cNvPr>
              <p14:cNvContentPartPr/>
              <p14:nvPr/>
            </p14:nvContentPartPr>
            <p14:xfrm>
              <a:off x="2585549" y="3326207"/>
              <a:ext cx="46625" cy="86291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E24E577-4415-CB17-6733-A6D31A83D54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567616" y="3308304"/>
                <a:ext cx="82132" cy="1217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1F4C022-F703-3D69-0AAF-39C9A5C1FEEB}"/>
                  </a:ext>
                </a:extLst>
              </p14:cNvPr>
              <p14:cNvContentPartPr/>
              <p14:nvPr/>
            </p14:nvContentPartPr>
            <p14:xfrm>
              <a:off x="2871103" y="3673989"/>
              <a:ext cx="152908" cy="178939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1F4C022-F703-3D69-0AAF-39C9A5C1FEE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853156" y="3656023"/>
                <a:ext cx="188443" cy="214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1496CF1-B534-59D8-F2C2-11D2C5C84F7E}"/>
                  </a:ext>
                </a:extLst>
              </p14:cNvPr>
              <p14:cNvContentPartPr/>
              <p14:nvPr/>
            </p14:nvContentPartPr>
            <p14:xfrm>
              <a:off x="7078526" y="4335854"/>
              <a:ext cx="257283" cy="152837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1496CF1-B534-59D8-F2C2-11D2C5C84F7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060559" y="4317915"/>
                <a:ext cx="292857" cy="1883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95C6A99D-B95A-E3A7-9F4B-C72E4EE17608}"/>
                  </a:ext>
                </a:extLst>
              </p14:cNvPr>
              <p14:cNvContentPartPr/>
              <p14:nvPr/>
            </p14:nvContentPartPr>
            <p14:xfrm>
              <a:off x="6946481" y="3795245"/>
              <a:ext cx="148026" cy="240578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95C6A99D-B95A-E3A7-9F4B-C72E4EE1760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928517" y="3777291"/>
                <a:ext cx="183595" cy="2761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2B7CEBB5-8A0C-7A4A-71AB-2C7B6FD51B3E}"/>
                  </a:ext>
                </a:extLst>
              </p14:cNvPr>
              <p14:cNvContentPartPr/>
              <p14:nvPr/>
            </p14:nvContentPartPr>
            <p14:xfrm>
              <a:off x="10983745" y="4660176"/>
              <a:ext cx="16933" cy="16933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2B7CEBB5-8A0C-7A4A-71AB-2C7B6FD51B3E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923270" y="3813526"/>
                <a:ext cx="136674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02A0727-07BC-3023-881C-7597AF9DC574}"/>
                  </a:ext>
                </a:extLst>
              </p14:cNvPr>
              <p14:cNvContentPartPr/>
              <p14:nvPr/>
            </p14:nvContentPartPr>
            <p14:xfrm>
              <a:off x="11119587" y="4660176"/>
              <a:ext cx="16933" cy="16933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02A0727-07BC-3023-881C-7597AF9DC57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272937" y="3813526"/>
                <a:ext cx="1693300" cy="1693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815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FBED0-909D-2E6D-4F3F-FEB64F26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#3filtration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EC4D7-3D55-17B3-88C1-BFA554FD1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                                                                                               </a:t>
            </a:r>
            <a:r>
              <a:rPr lang="en-US" sz="1600" dirty="0">
                <a:cs typeface="Calibri"/>
              </a:rPr>
              <a:t>1.3 </a:t>
            </a:r>
            <a:r>
              <a:rPr lang="en-US" sz="1600" dirty="0" err="1">
                <a:cs typeface="Calibri"/>
              </a:rPr>
              <a:t>fabrique</a:t>
            </a:r>
            <a:r>
              <a:rPr lang="en-US" sz="1600" dirty="0">
                <a:cs typeface="Calibri"/>
              </a:rPr>
              <a:t> un </a:t>
            </a:r>
            <a:r>
              <a:rPr lang="en-US" sz="1600" dirty="0" err="1">
                <a:cs typeface="Calibri"/>
              </a:rPr>
              <a:t>paiper</a:t>
            </a:r>
            <a:r>
              <a:rPr lang="en-US" sz="1600" dirty="0">
                <a:cs typeface="Calibri"/>
              </a:rPr>
              <a:t> </a:t>
            </a:r>
            <a:r>
              <a:rPr lang="en-US" sz="1600" dirty="0" err="1">
                <a:cs typeface="Calibri"/>
              </a:rPr>
              <a:t>filtre</a:t>
            </a:r>
            <a:endParaRPr lang="en-US" sz="1600">
              <a:cs typeface="Calibri"/>
            </a:endParaRPr>
          </a:p>
          <a:p>
            <a:r>
              <a:rPr lang="en-US" dirty="0">
                <a:cs typeface="Calibri"/>
              </a:rPr>
              <a:t>          </a:t>
            </a:r>
            <a:r>
              <a:rPr lang="en-US" dirty="0" err="1">
                <a:cs typeface="Calibri"/>
              </a:rPr>
              <a:t>Bécher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</a:t>
            </a:r>
          </a:p>
          <a:p>
            <a:r>
              <a:rPr lang="en-US" dirty="0">
                <a:cs typeface="Calibri"/>
              </a:rPr>
              <a:t>                       </a:t>
            </a:r>
            <a:r>
              <a:rPr lang="en-US" dirty="0" err="1">
                <a:cs typeface="Calibri"/>
              </a:rPr>
              <a:t>Résidu</a:t>
            </a:r>
            <a:r>
              <a:rPr lang="en-US" dirty="0">
                <a:cs typeface="Calibri"/>
              </a:rPr>
              <a:t>                                                      </a:t>
            </a:r>
            <a:r>
              <a:rPr lang="en-US" dirty="0" err="1">
                <a:cs typeface="Calibri"/>
              </a:rPr>
              <a:t>mélenge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homogène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</a:t>
            </a:r>
            <a:r>
              <a:rPr lang="en-US" dirty="0" err="1">
                <a:cs typeface="Calibri"/>
              </a:rPr>
              <a:t>Filtrat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Vider le </a:t>
            </a:r>
            <a:r>
              <a:rPr lang="en-US" dirty="0" err="1">
                <a:cs typeface="Calibri"/>
              </a:rPr>
              <a:t>mélenge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traver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ppier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filtre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CA8A65-64CF-A5FC-7FA5-263A8D346D33}"/>
                  </a:ext>
                </a:extLst>
              </p14:cNvPr>
              <p14:cNvContentPartPr/>
              <p14:nvPr/>
            </p14:nvContentPartPr>
            <p14:xfrm>
              <a:off x="3234816" y="2159630"/>
              <a:ext cx="1030900" cy="1046704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CA8A65-64CF-A5FC-7FA5-263A8D346D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16825" y="2141633"/>
                <a:ext cx="1066523" cy="1082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3C5D768-4B23-6463-7266-E07F52F974F3}"/>
                  </a:ext>
                </a:extLst>
              </p14:cNvPr>
              <p14:cNvContentPartPr/>
              <p14:nvPr/>
            </p14:nvContentPartPr>
            <p14:xfrm>
              <a:off x="3269161" y="2191250"/>
              <a:ext cx="957034" cy="38247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3C5D768-4B23-6463-7266-E07F52F974F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51165" y="2173378"/>
                <a:ext cx="992666" cy="736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2C02D59-80B2-CF0F-1708-9D4731670CF7}"/>
                  </a:ext>
                </a:extLst>
              </p14:cNvPr>
              <p14:cNvContentPartPr/>
              <p14:nvPr/>
            </p14:nvContentPartPr>
            <p14:xfrm>
              <a:off x="4914019" y="3578798"/>
              <a:ext cx="1165527" cy="1460226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2C02D59-80B2-CF0F-1708-9D4731670CF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6021" y="3560802"/>
                <a:ext cx="1201162" cy="14958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0FBE968-452E-77EF-0DF9-C03439424A88}"/>
                  </a:ext>
                </a:extLst>
              </p14:cNvPr>
              <p14:cNvContentPartPr/>
              <p14:nvPr/>
            </p14:nvContentPartPr>
            <p14:xfrm>
              <a:off x="5226351" y="3236282"/>
              <a:ext cx="357263" cy="796411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0FBE968-452E-77EF-0DF9-C03439424A8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208362" y="3218288"/>
                <a:ext cx="392881" cy="8320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9CCE864-4341-4DF0-9292-C9BBDF29037E}"/>
                  </a:ext>
                </a:extLst>
              </p14:cNvPr>
              <p14:cNvContentPartPr/>
              <p14:nvPr/>
            </p14:nvContentPartPr>
            <p14:xfrm>
              <a:off x="5654977" y="3999008"/>
              <a:ext cx="427135" cy="208157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9CCE864-4341-4DF0-9292-C9BBDF29037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36985" y="3981032"/>
                <a:ext cx="462760" cy="2437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0BB0DF7-5D94-CCC0-A5D3-36D5634D8823}"/>
                  </a:ext>
                </a:extLst>
              </p14:cNvPr>
              <p14:cNvContentPartPr/>
              <p14:nvPr/>
            </p14:nvContentPartPr>
            <p14:xfrm>
              <a:off x="5234779" y="4388822"/>
              <a:ext cx="549915" cy="82667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0BB0DF7-5D94-CCC0-A5D3-36D5634D882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16796" y="4370851"/>
                <a:ext cx="585521" cy="118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21217BB-6DE5-BFD2-530D-F66E4F04127E}"/>
                  </a:ext>
                </a:extLst>
              </p14:cNvPr>
              <p14:cNvContentPartPr/>
              <p14:nvPr/>
            </p14:nvContentPartPr>
            <p14:xfrm>
              <a:off x="4017895" y="4439146"/>
              <a:ext cx="1248224" cy="287603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21217BB-6DE5-BFD2-530D-F66E4F04127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999899" y="4421171"/>
                <a:ext cx="1283857" cy="3231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E401BAA-1923-E8B5-6010-4F0A57D32AA5}"/>
                  </a:ext>
                </a:extLst>
              </p14:cNvPr>
              <p14:cNvContentPartPr/>
              <p14:nvPr/>
            </p14:nvContentPartPr>
            <p14:xfrm>
              <a:off x="4026725" y="4746749"/>
              <a:ext cx="166905" cy="290773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E401BAA-1923-E8B5-6010-4F0A57D32AA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08778" y="4728778"/>
                <a:ext cx="202440" cy="3263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C7160C0-0666-9B92-8486-DCD976FDA9EE}"/>
                  </a:ext>
                </a:extLst>
              </p14:cNvPr>
              <p14:cNvContentPartPr/>
              <p14:nvPr/>
            </p14:nvContentPartPr>
            <p14:xfrm>
              <a:off x="3996585" y="3345215"/>
              <a:ext cx="769566" cy="305942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C7160C0-0666-9B92-8486-DCD976FDA9E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978596" y="3327240"/>
                <a:ext cx="805184" cy="3415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D254311-507D-149A-B0F5-E01E9423DD6F}"/>
                  </a:ext>
                </a:extLst>
              </p14:cNvPr>
              <p14:cNvContentPartPr/>
              <p14:nvPr/>
            </p14:nvContentPartPr>
            <p14:xfrm>
              <a:off x="4439536" y="3353317"/>
              <a:ext cx="200609" cy="1693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D254311-507D-149A-B0F5-E01E9423DD6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21592" y="2506667"/>
                <a:ext cx="236137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7355F76-0603-FA03-7406-0B74D459A580}"/>
                  </a:ext>
                </a:extLst>
              </p14:cNvPr>
              <p14:cNvContentPartPr/>
              <p14:nvPr/>
            </p14:nvContentPartPr>
            <p14:xfrm>
              <a:off x="3312206" y="2208643"/>
              <a:ext cx="943167" cy="8810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7355F76-0603-FA03-7406-0B74D459A58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294213" y="2190655"/>
                <a:ext cx="978792" cy="9166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88509B5-3F75-0560-F1EB-C83A96F88BEC}"/>
                  </a:ext>
                </a:extLst>
              </p14:cNvPr>
              <p14:cNvContentPartPr/>
              <p14:nvPr/>
            </p14:nvContentPartPr>
            <p14:xfrm>
              <a:off x="3454037" y="2606073"/>
              <a:ext cx="42965" cy="43197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88509B5-3F75-0560-F1EB-C83A96F88BE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436135" y="2588223"/>
                <a:ext cx="78411" cy="785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7F74E39-62B7-9F5F-C902-66D7C7D67218}"/>
                  </a:ext>
                </a:extLst>
              </p14:cNvPr>
              <p14:cNvContentPartPr/>
              <p14:nvPr/>
            </p14:nvContentPartPr>
            <p14:xfrm>
              <a:off x="3987596" y="2517109"/>
              <a:ext cx="181798" cy="165799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7F74E39-62B7-9F5F-C902-66D7C7D6721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969632" y="2499165"/>
                <a:ext cx="217367" cy="201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2D8F448-54AC-0D32-E536-7C6A436C818C}"/>
                  </a:ext>
                </a:extLst>
              </p14:cNvPr>
              <p14:cNvContentPartPr/>
              <p14:nvPr/>
            </p14:nvContentPartPr>
            <p14:xfrm>
              <a:off x="1439255" y="1769074"/>
              <a:ext cx="16933" cy="16933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72D8F448-54AC-0D32-E536-7C6A436C818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92605" y="922424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2F8B43E-82DE-5742-8680-29D24CE8B343}"/>
                  </a:ext>
                </a:extLst>
              </p14:cNvPr>
              <p14:cNvContentPartPr/>
              <p14:nvPr/>
            </p14:nvContentPartPr>
            <p14:xfrm>
              <a:off x="1156844" y="1972314"/>
              <a:ext cx="26004" cy="16933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2F8B43E-82DE-5742-8680-29D24CE8B343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139274" y="1954300"/>
                <a:ext cx="60793" cy="5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719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E6C0-1E61-5ABD-9C9B-28D6559FA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20A26-0DAC-3284-E781-8FEC1AEFC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 </a:t>
            </a:r>
          </a:p>
          <a:p>
            <a:r>
              <a:rPr lang="en-US" dirty="0" err="1">
                <a:cs typeface="Calibri"/>
              </a:rPr>
              <a:t>Solide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             Plaque </a:t>
            </a:r>
            <a:r>
              <a:rPr lang="en-US" dirty="0" err="1">
                <a:cs typeface="Calibri"/>
              </a:rPr>
              <a:t>chauffente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Substance pure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1633251-3923-B33C-40A8-919D75CC832B}"/>
                  </a:ext>
                </a:extLst>
              </p14:cNvPr>
              <p14:cNvContentPartPr/>
              <p14:nvPr/>
            </p14:nvContentPartPr>
            <p14:xfrm>
              <a:off x="2558334" y="2356353"/>
              <a:ext cx="1116754" cy="1495417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1633251-3923-B33C-40A8-919D75CC83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0339" y="2338358"/>
                <a:ext cx="1152384" cy="1531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5A1AD65-769E-97BC-C19A-CB08A66413F6}"/>
                  </a:ext>
                </a:extLst>
              </p14:cNvPr>
              <p14:cNvContentPartPr/>
              <p14:nvPr/>
            </p14:nvContentPartPr>
            <p14:xfrm>
              <a:off x="2682615" y="1355307"/>
              <a:ext cx="804827" cy="786796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5A1AD65-769E-97BC-C19A-CB08A66413F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64626" y="1337319"/>
                <a:ext cx="840445" cy="8224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8C2C643-7D58-EA24-F7C3-2C0A158FCF8A}"/>
                  </a:ext>
                </a:extLst>
              </p14:cNvPr>
              <p14:cNvContentPartPr/>
              <p14:nvPr/>
            </p14:nvContentPartPr>
            <p14:xfrm>
              <a:off x="3487031" y="4170712"/>
              <a:ext cx="395465" cy="295761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8C2C643-7D58-EA24-F7C3-2C0A158FCF8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69055" y="4152744"/>
                <a:ext cx="431057" cy="3313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BD6AF8B-9E4E-BB67-445E-4C29A91088E9}"/>
                  </a:ext>
                </a:extLst>
              </p14:cNvPr>
              <p14:cNvContentPartPr/>
              <p14:nvPr/>
            </p14:nvContentPartPr>
            <p14:xfrm>
              <a:off x="3932571" y="4346420"/>
              <a:ext cx="116933" cy="202269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BD6AF8B-9E4E-BB67-445E-4C29A91088E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14636" y="4328425"/>
                <a:ext cx="152443" cy="2379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DF83CD6-6791-3CB3-FED1-BA61BD862543}"/>
                  </a:ext>
                </a:extLst>
              </p14:cNvPr>
              <p14:cNvContentPartPr/>
              <p14:nvPr/>
            </p14:nvContentPartPr>
            <p14:xfrm>
              <a:off x="4125760" y="4264429"/>
              <a:ext cx="203453" cy="360207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DF83CD6-6791-3CB3-FED1-BA61BD86254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07787" y="4246455"/>
                <a:ext cx="239039" cy="395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E025693-53D8-D5E0-C165-6D4836E03543}"/>
                  </a:ext>
                </a:extLst>
              </p14:cNvPr>
              <p14:cNvContentPartPr/>
              <p14:nvPr/>
            </p14:nvContentPartPr>
            <p14:xfrm>
              <a:off x="4270010" y="4521315"/>
              <a:ext cx="197619" cy="77321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E025693-53D8-D5E0-C165-6D4836E0354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52045" y="4503417"/>
                <a:ext cx="233190" cy="11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CD873E7-E105-6510-75E3-852BE0B22871}"/>
                  </a:ext>
                </a:extLst>
              </p14:cNvPr>
              <p14:cNvContentPartPr/>
              <p14:nvPr/>
            </p14:nvContentPartPr>
            <p14:xfrm>
              <a:off x="4530908" y="4397174"/>
              <a:ext cx="138516" cy="580487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CD873E7-E105-6510-75E3-852BE0B2287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12966" y="4379180"/>
                <a:ext cx="174042" cy="6161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3F5D82E-EF6C-7786-F0FB-97E90B80CFCB}"/>
                  </a:ext>
                </a:extLst>
              </p14:cNvPr>
              <p14:cNvContentPartPr/>
              <p14:nvPr/>
            </p14:nvContentPartPr>
            <p14:xfrm>
              <a:off x="4564411" y="4499901"/>
              <a:ext cx="64404" cy="176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3F5D82E-EF6C-7786-F0FB-97E90B80CFC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546521" y="4482261"/>
                <a:ext cx="99826" cy="525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0D1E95C-5333-0002-6F31-51BC189FE02D}"/>
                  </a:ext>
                </a:extLst>
              </p14:cNvPr>
              <p14:cNvContentPartPr/>
              <p14:nvPr/>
            </p14:nvContentPartPr>
            <p14:xfrm>
              <a:off x="4824952" y="4691928"/>
              <a:ext cx="138573" cy="274141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0D1E95C-5333-0002-6F31-51BC189FE02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807002" y="4673963"/>
                <a:ext cx="174114" cy="3097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AA2A30CB-E92C-647A-3C30-B9B4588D9E0E}"/>
                  </a:ext>
                </a:extLst>
              </p14:cNvPr>
              <p14:cNvContentPartPr/>
              <p14:nvPr/>
            </p14:nvContentPartPr>
            <p14:xfrm>
              <a:off x="4981466" y="4503226"/>
              <a:ext cx="97780" cy="54937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AA2A30CB-E92C-647A-3C30-B9B4588D9E0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963558" y="4485273"/>
                <a:ext cx="133239" cy="9048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306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12277-6FE8-DE91-12A3-0D8A7DB9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#4b </a:t>
            </a:r>
            <a:r>
              <a:rPr lang="en-US" dirty="0" err="1">
                <a:cs typeface="Calibri Light"/>
              </a:rPr>
              <a:t>distilation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0DB24-BECA-D210-4B32-92F8F9ED7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 dirty="0">
              <a:cs typeface="Calibri"/>
            </a:endParaRPr>
          </a:p>
          <a:p>
            <a:r>
              <a:rPr lang="en-US" sz="1600" dirty="0" err="1">
                <a:cs typeface="Calibri"/>
              </a:rPr>
              <a:t>Erlemaye</a:t>
            </a:r>
            <a:r>
              <a:rPr lang="en-US" sz="1600" dirty="0">
                <a:cs typeface="Calibri"/>
              </a:rPr>
              <a:t>                                                                                                </a:t>
            </a:r>
            <a:r>
              <a:rPr lang="en-US" sz="1600" dirty="0" err="1">
                <a:cs typeface="Calibri"/>
              </a:rPr>
              <a:t>éprouette</a:t>
            </a:r>
            <a:endParaRPr lang="en-US" dirty="0" err="1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                                                    distillation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chauffante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                                                          Glace      </a:t>
            </a:r>
            <a:r>
              <a:rPr lang="en-US" dirty="0" err="1">
                <a:cs typeface="Calibri"/>
              </a:rPr>
              <a:t>bécher</a:t>
            </a:r>
            <a:r>
              <a:rPr lang="en-US" dirty="0">
                <a:cs typeface="Calibri"/>
              </a:rPr>
              <a:t>          </a:t>
            </a:r>
            <a:r>
              <a:rPr lang="en-US" dirty="0" err="1">
                <a:cs typeface="Calibri"/>
              </a:rPr>
              <a:t>subtance</a:t>
            </a:r>
            <a:r>
              <a:rPr lang="en-US" dirty="0">
                <a:cs typeface="Calibri"/>
              </a:rPr>
              <a:t> pure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99EA235-0514-8F8E-EFB0-6094C92E0A2A}"/>
                  </a:ext>
                </a:extLst>
              </p14:cNvPr>
              <p14:cNvContentPartPr/>
              <p14:nvPr/>
            </p14:nvContentPartPr>
            <p14:xfrm>
              <a:off x="6015522" y="899940"/>
              <a:ext cx="16933" cy="16933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99EA235-0514-8F8E-EFB0-6094C92E0A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8872" y="53290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C215800-3B24-724F-F095-9F6127D78A3A}"/>
                  </a:ext>
                </a:extLst>
              </p14:cNvPr>
              <p14:cNvContentPartPr/>
              <p14:nvPr/>
            </p14:nvContentPartPr>
            <p14:xfrm>
              <a:off x="4242992" y="1246369"/>
              <a:ext cx="16933" cy="16933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C215800-3B24-724F-F095-9F6127D78A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6342" y="399719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C25E73E-6384-E311-9639-8FD4D9D73142}"/>
                  </a:ext>
                </a:extLst>
              </p14:cNvPr>
              <p14:cNvContentPartPr/>
              <p14:nvPr/>
            </p14:nvContentPartPr>
            <p14:xfrm>
              <a:off x="3092081" y="1088332"/>
              <a:ext cx="16933" cy="16933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C25E73E-6384-E311-9639-8FD4D9D731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45431" y="241682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A57449A-D8C4-4F2D-CF0F-72B0B4BD15AE}"/>
                  </a:ext>
                </a:extLst>
              </p14:cNvPr>
              <p14:cNvContentPartPr/>
              <p14:nvPr/>
            </p14:nvContentPartPr>
            <p14:xfrm>
              <a:off x="1861024" y="1118690"/>
              <a:ext cx="16933" cy="16933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A57449A-D8C4-4F2D-CF0F-72B0B4BD15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4374" y="272040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34E5F0F-0F70-AD29-9EDA-AECCA8C6D81C}"/>
                  </a:ext>
                </a:extLst>
              </p14:cNvPr>
              <p14:cNvContentPartPr/>
              <p14:nvPr/>
            </p14:nvContentPartPr>
            <p14:xfrm>
              <a:off x="1853601" y="3461868"/>
              <a:ext cx="763665" cy="852616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34E5F0F-0F70-AD29-9EDA-AECCA8C6D81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35607" y="3443880"/>
                <a:ext cx="799293" cy="8882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96CA359-61BC-0D7E-4D65-A25623B8F09E}"/>
                  </a:ext>
                </a:extLst>
              </p14:cNvPr>
              <p14:cNvContentPartPr/>
              <p14:nvPr/>
            </p14:nvContentPartPr>
            <p14:xfrm>
              <a:off x="2069312" y="2605244"/>
              <a:ext cx="331016" cy="825506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96CA359-61BC-0D7E-4D65-A25623B8F09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051322" y="2587251"/>
                <a:ext cx="366636" cy="8611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75F25AF-7E67-F249-5F97-51B886D574B3}"/>
                  </a:ext>
                </a:extLst>
              </p14:cNvPr>
              <p14:cNvContentPartPr/>
              <p14:nvPr/>
            </p14:nvContentPartPr>
            <p14:xfrm>
              <a:off x="2166809" y="3046947"/>
              <a:ext cx="218967" cy="65014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75F25AF-7E67-F249-5F97-51B886D574B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48861" y="3029086"/>
                <a:ext cx="254504" cy="1003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AD5D261-BEBB-AD66-6121-FB97041B10C4}"/>
                  </a:ext>
                </a:extLst>
              </p14:cNvPr>
              <p14:cNvContentPartPr/>
              <p14:nvPr/>
            </p14:nvContentPartPr>
            <p14:xfrm>
              <a:off x="2331456" y="3190342"/>
              <a:ext cx="16933" cy="16933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AD5D261-BEBB-AD66-6121-FB97041B10C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286895" y="2343692"/>
                <a:ext cx="105163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4DE5349-F74F-93E4-29FE-869895BFF70F}"/>
                  </a:ext>
                </a:extLst>
              </p14:cNvPr>
              <p14:cNvContentPartPr/>
              <p14:nvPr/>
            </p14:nvContentPartPr>
            <p14:xfrm>
              <a:off x="2256560" y="3202394"/>
              <a:ext cx="16933" cy="16933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4DE5349-F74F-93E4-29FE-869895BFF7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9910" y="2355744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5C80AC4-6558-7983-7F49-4365ECD5FB90}"/>
                  </a:ext>
                </a:extLst>
              </p14:cNvPr>
              <p14:cNvContentPartPr/>
              <p14:nvPr/>
            </p14:nvContentPartPr>
            <p14:xfrm>
              <a:off x="2251849" y="3202394"/>
              <a:ext cx="16933" cy="1693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5C80AC4-6558-7983-7F49-4365ECD5FB9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191374" y="3163910"/>
                <a:ext cx="136674" cy="931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B33DEB5-B761-D744-9360-EFB134FF52AF}"/>
                  </a:ext>
                </a:extLst>
              </p14:cNvPr>
              <p14:cNvContentPartPr/>
              <p14:nvPr/>
            </p14:nvContentPartPr>
            <p14:xfrm>
              <a:off x="2186192" y="3250501"/>
              <a:ext cx="16933" cy="16933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B33DEB5-B761-D744-9360-EFB134FF52A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39542" y="3190026"/>
                <a:ext cx="1693300" cy="136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A2A8E21-AE6A-65A8-AEAE-7AF9A9C6154D}"/>
                  </a:ext>
                </a:extLst>
              </p14:cNvPr>
              <p14:cNvContentPartPr/>
              <p14:nvPr/>
            </p14:nvContentPartPr>
            <p14:xfrm>
              <a:off x="2198050" y="3262367"/>
              <a:ext cx="16933" cy="16933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A2A8E21-AE6A-65A8-AEAE-7AF9A9C6154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173860" y="3244353"/>
                <a:ext cx="64829" cy="5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24A54FF-5F66-94B1-3279-E2432D5ED961}"/>
                  </a:ext>
                </a:extLst>
              </p14:cNvPr>
              <p14:cNvContentPartPr/>
              <p14:nvPr/>
            </p14:nvContentPartPr>
            <p14:xfrm>
              <a:off x="2288745" y="3274235"/>
              <a:ext cx="16933" cy="16933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24A54FF-5F66-94B1-3279-E2432D5ED9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2095" y="2427585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AF75FC20-D7AD-14C7-EA02-6FE15504FAA0}"/>
                  </a:ext>
                </a:extLst>
              </p14:cNvPr>
              <p14:cNvContentPartPr/>
              <p14:nvPr/>
            </p14:nvContentPartPr>
            <p14:xfrm>
              <a:off x="2197215" y="3152131"/>
              <a:ext cx="16933" cy="16933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AF75FC20-D7AD-14C7-EA02-6FE15504FA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0565" y="2305481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6F9A4F7-2F0F-9F52-B878-B7C810D2632D}"/>
                  </a:ext>
                </a:extLst>
              </p14:cNvPr>
              <p14:cNvContentPartPr/>
              <p14:nvPr/>
            </p14:nvContentPartPr>
            <p14:xfrm>
              <a:off x="2426149" y="2508921"/>
              <a:ext cx="2226308" cy="818745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6F9A4F7-2F0F-9F52-B878-B7C810D2632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408151" y="2490935"/>
                <a:ext cx="2261943" cy="8543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FCA2489-DCF0-DC0E-039C-5E8CB4C27EC6}"/>
                  </a:ext>
                </a:extLst>
              </p14:cNvPr>
              <p14:cNvContentPartPr/>
              <p14:nvPr/>
            </p14:nvContentPartPr>
            <p14:xfrm>
              <a:off x="2465226" y="2843203"/>
              <a:ext cx="2074052" cy="547369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FCA2489-DCF0-DC0E-039C-5E8CB4C27EC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447228" y="2825209"/>
                <a:ext cx="2109687" cy="5829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03E53200-8D75-8C56-9F5F-CBB99CF2FB97}"/>
                  </a:ext>
                </a:extLst>
              </p14:cNvPr>
              <p14:cNvContentPartPr/>
              <p14:nvPr/>
            </p14:nvContentPartPr>
            <p14:xfrm>
              <a:off x="2905534" y="3333844"/>
              <a:ext cx="36842" cy="1533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03E53200-8D75-8C56-9F5F-CBB99CF2FB9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887650" y="3315891"/>
                <a:ext cx="72253" cy="1888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03668B1-E176-82C3-D5D0-503B70FC238F}"/>
                  </a:ext>
                </a:extLst>
              </p14:cNvPr>
              <p14:cNvContentPartPr/>
              <p14:nvPr/>
            </p14:nvContentPartPr>
            <p14:xfrm>
              <a:off x="2869786" y="3323621"/>
              <a:ext cx="184868" cy="85129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03668B1-E176-82C3-D5D0-503B70FC238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851803" y="3305737"/>
                <a:ext cx="220475" cy="1205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F4E1E4DE-A9B3-8B2D-2994-A9DCCEAE6753}"/>
                  </a:ext>
                </a:extLst>
              </p14:cNvPr>
              <p14:cNvContentPartPr/>
              <p14:nvPr/>
            </p14:nvContentPartPr>
            <p14:xfrm>
              <a:off x="3017539" y="3373271"/>
              <a:ext cx="221376" cy="177878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F4E1E4DE-A9B3-8B2D-2994-A9DCCEAE675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999570" y="3355304"/>
                <a:ext cx="256954" cy="2134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960C3EDD-D0A0-B887-571E-BAE1E823F4AC}"/>
                  </a:ext>
                </a:extLst>
              </p14:cNvPr>
              <p14:cNvContentPartPr/>
              <p14:nvPr/>
            </p14:nvContentPartPr>
            <p14:xfrm>
              <a:off x="3316740" y="3393743"/>
              <a:ext cx="101168" cy="248701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960C3EDD-D0A0-B887-571E-BAE1E823F4AC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298802" y="3375773"/>
                <a:ext cx="136684" cy="2842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8C2C3CB-CA17-E6E2-C4E0-78A7B8C9C14F}"/>
                  </a:ext>
                </a:extLst>
              </p14:cNvPr>
              <p14:cNvContentPartPr/>
              <p14:nvPr/>
            </p14:nvContentPartPr>
            <p14:xfrm>
              <a:off x="3454113" y="3344855"/>
              <a:ext cx="117914" cy="312736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8C2C3CB-CA17-E6E2-C4E0-78A7B8C9C14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436138" y="3326861"/>
                <a:ext cx="153504" cy="3483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56CDEDA6-1113-2178-F2DE-30204962C640}"/>
                  </a:ext>
                </a:extLst>
              </p14:cNvPr>
              <p14:cNvContentPartPr/>
              <p14:nvPr/>
            </p14:nvContentPartPr>
            <p14:xfrm>
              <a:off x="5120137" y="3348483"/>
              <a:ext cx="1986242" cy="1515897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56CDEDA6-1113-2178-F2DE-30204962C640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102139" y="3330488"/>
                <a:ext cx="2021878" cy="15515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F4D3F1C-D0EA-CC91-F3EC-8151BF0E01AB}"/>
                  </a:ext>
                </a:extLst>
              </p14:cNvPr>
              <p14:cNvContentPartPr/>
              <p14:nvPr/>
            </p14:nvContentPartPr>
            <p14:xfrm>
              <a:off x="5598963" y="3547461"/>
              <a:ext cx="396245" cy="300097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F4D3F1C-D0EA-CC91-F3EC-8151BF0E01A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580985" y="3529491"/>
                <a:ext cx="431842" cy="335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03A6C5EB-D164-E816-606E-628EAFAA5BA2}"/>
                  </a:ext>
                </a:extLst>
              </p14:cNvPr>
              <p14:cNvContentPartPr/>
              <p14:nvPr/>
            </p14:nvContentPartPr>
            <p14:xfrm>
              <a:off x="5541374" y="3752187"/>
              <a:ext cx="464462" cy="507169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03A6C5EB-D164-E816-606E-628EAFAA5BA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523386" y="3734202"/>
                <a:ext cx="500079" cy="542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73596296-F31E-13FE-EF5F-518575ADBD47}"/>
                  </a:ext>
                </a:extLst>
              </p14:cNvPr>
              <p14:cNvContentPartPr/>
              <p14:nvPr/>
            </p14:nvContentPartPr>
            <p14:xfrm>
              <a:off x="5627755" y="4260362"/>
              <a:ext cx="341759" cy="461502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73596296-F31E-13FE-EF5F-518575ADBD4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609768" y="4242377"/>
                <a:ext cx="377374" cy="4971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BAC79D7D-DE5B-3018-8A3B-D37840A0DB37}"/>
                  </a:ext>
                </a:extLst>
              </p14:cNvPr>
              <p14:cNvContentPartPr/>
              <p14:nvPr/>
            </p14:nvContentPartPr>
            <p14:xfrm>
              <a:off x="6138923" y="3412343"/>
              <a:ext cx="555304" cy="1105001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BAC79D7D-DE5B-3018-8A3B-D37840A0DB3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120929" y="3394352"/>
                <a:ext cx="590933" cy="11406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DA1D7D6-E229-182F-C21D-209E536FA37B}"/>
                  </a:ext>
                </a:extLst>
              </p14:cNvPr>
              <p14:cNvContentPartPr/>
              <p14:nvPr/>
            </p14:nvContentPartPr>
            <p14:xfrm>
              <a:off x="6689964" y="3534580"/>
              <a:ext cx="225450" cy="411665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DA1D7D6-E229-182F-C21D-209E536FA37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671986" y="3516603"/>
                <a:ext cx="261047" cy="4472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3F600860-5A52-D6C2-2BA7-2F6F50ACB98E}"/>
                  </a:ext>
                </a:extLst>
              </p14:cNvPr>
              <p14:cNvContentPartPr/>
              <p14:nvPr/>
            </p14:nvContentPartPr>
            <p14:xfrm>
              <a:off x="6730467" y="4035408"/>
              <a:ext cx="290537" cy="331094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3F600860-5A52-D6C2-2BA7-2F6F50ACB9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712488" y="4017414"/>
                <a:ext cx="326135" cy="3667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A8B668DC-8C17-6809-9789-55E8E04D971D}"/>
                  </a:ext>
                </a:extLst>
              </p14:cNvPr>
              <p14:cNvContentPartPr/>
              <p14:nvPr/>
            </p14:nvContentPartPr>
            <p14:xfrm>
              <a:off x="6610087" y="4410303"/>
              <a:ext cx="294558" cy="382848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A8B668DC-8C17-6809-9789-55E8E04D971D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592104" y="4392329"/>
                <a:ext cx="330164" cy="4184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5FC956C7-5685-676E-39C4-728B95A88D93}"/>
                  </a:ext>
                </a:extLst>
              </p14:cNvPr>
              <p14:cNvContentPartPr/>
              <p14:nvPr/>
            </p14:nvContentPartPr>
            <p14:xfrm>
              <a:off x="6299972" y="4457786"/>
              <a:ext cx="325947" cy="343183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5FC956C7-5685-676E-39C4-728B95A88D93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6282004" y="4439799"/>
                <a:ext cx="361524" cy="378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2ACB64F9-6B01-214D-6022-6BBDDCA3B35A}"/>
                  </a:ext>
                </a:extLst>
              </p14:cNvPr>
              <p14:cNvContentPartPr/>
              <p14:nvPr/>
            </p14:nvContentPartPr>
            <p14:xfrm>
              <a:off x="5725512" y="3029880"/>
              <a:ext cx="16933" cy="16933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2ACB64F9-6B01-214D-6022-6BBDDCA3B3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78862" y="2183230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EF9A423A-01D2-5AA7-2E7A-4D96C600DCBA}"/>
                  </a:ext>
                </a:extLst>
              </p14:cNvPr>
              <p14:cNvContentPartPr/>
              <p14:nvPr/>
            </p14:nvContentPartPr>
            <p14:xfrm>
              <a:off x="3312355" y="2029139"/>
              <a:ext cx="16933" cy="16933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EF9A423A-01D2-5AA7-2E7A-4D96C600DC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5705" y="1182489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114210EB-D2F3-6BC9-6037-AE8731B566B7}"/>
                  </a:ext>
                </a:extLst>
              </p14:cNvPr>
              <p14:cNvContentPartPr/>
              <p14:nvPr/>
            </p14:nvContentPartPr>
            <p14:xfrm>
              <a:off x="6603282" y="4249640"/>
              <a:ext cx="738319" cy="690706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114210EB-D2F3-6BC9-6037-AE8731B566B7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585292" y="4231653"/>
                <a:ext cx="773940" cy="7263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1AEF5034-A71D-209D-CF8F-CE92C6CB0512}"/>
                  </a:ext>
                </a:extLst>
              </p14:cNvPr>
              <p14:cNvContentPartPr/>
              <p14:nvPr/>
            </p14:nvContentPartPr>
            <p14:xfrm>
              <a:off x="4689585" y="4270447"/>
              <a:ext cx="1144798" cy="895317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1AEF5034-A71D-209D-CF8F-CE92C6CB0512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671591" y="4252454"/>
                <a:ext cx="1180427" cy="9309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97DBD1F9-8F50-1C67-948A-5120396A5CD6}"/>
                  </a:ext>
                </a:extLst>
              </p14:cNvPr>
              <p14:cNvContentPartPr/>
              <p14:nvPr/>
            </p14:nvContentPartPr>
            <p14:xfrm>
              <a:off x="7092789" y="3496451"/>
              <a:ext cx="3157062" cy="1013253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97DBD1F9-8F50-1C67-948A-5120396A5CD6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074792" y="3478460"/>
                <a:ext cx="3192696" cy="10488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DC2D9690-1377-FBF0-8849-F8D1D118E4B9}"/>
                  </a:ext>
                </a:extLst>
              </p14:cNvPr>
              <p14:cNvContentPartPr/>
              <p14:nvPr/>
            </p14:nvContentPartPr>
            <p14:xfrm>
              <a:off x="1718225" y="1067769"/>
              <a:ext cx="16933" cy="16933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DC2D9690-1377-FBF0-8849-F8D1D118E4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1575" y="221119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456EB65-C0CC-FD93-E887-43161342253F}"/>
                  </a:ext>
                </a:extLst>
              </p14:cNvPr>
              <p14:cNvContentPartPr/>
              <p14:nvPr/>
            </p14:nvContentPartPr>
            <p14:xfrm>
              <a:off x="1788791" y="1111427"/>
              <a:ext cx="16933" cy="16933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456EB65-C0CC-FD93-E887-4316134225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2141" y="264777"/>
                <a:ext cx="1693300" cy="1693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6044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Procédé de Séparation fait par Ryan</vt:lpstr>
      <vt:lpstr>#2Décentation</vt:lpstr>
      <vt:lpstr>#3filtration</vt:lpstr>
      <vt:lpstr>#4a évaporation</vt:lpstr>
      <vt:lpstr>#4b distilation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195</cp:revision>
  <dcterms:created xsi:type="dcterms:W3CDTF">2023-03-14T14:27:46Z</dcterms:created>
  <dcterms:modified xsi:type="dcterms:W3CDTF">2023-03-14T15:00:12Z</dcterms:modified>
</cp:coreProperties>
</file>