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492FB8-5AE2-42CB-9961-52BB0BB5D09A}" v="388" dt="2023-02-21T15:57:18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lamontagne12 Ryan" userId="S::rlamontagne12@scol.qc.ca::38b7cb25-40ea-42ba-90ff-26bc270d7b1b" providerId="AD" clId="Web-{57492FB8-5AE2-42CB-9961-52BB0BB5D09A}"/>
    <pc:docChg chg="addSld delSld modSld">
      <pc:chgData name="rlamontagne12 Ryan" userId="S::rlamontagne12@scol.qc.ca::38b7cb25-40ea-42ba-90ff-26bc270d7b1b" providerId="AD" clId="Web-{57492FB8-5AE2-42CB-9961-52BB0BB5D09A}" dt="2023-02-21T15:57:18.978" v="293" actId="20577"/>
      <pc:docMkLst>
        <pc:docMk/>
      </pc:docMkLst>
      <pc:sldChg chg="addSp delSp modSp mod setBg">
        <pc:chgData name="rlamontagne12 Ryan" userId="S::rlamontagne12@scol.qc.ca::38b7cb25-40ea-42ba-90ff-26bc270d7b1b" providerId="AD" clId="Web-{57492FB8-5AE2-42CB-9961-52BB0BB5D09A}" dt="2023-02-21T15:53:49.384" v="163" actId="1076"/>
        <pc:sldMkLst>
          <pc:docMk/>
          <pc:sldMk cId="109857222" sldId="256"/>
        </pc:sldMkLst>
        <pc:spChg chg="mod ord">
          <ac:chgData name="rlamontagne12 Ryan" userId="S::rlamontagne12@scol.qc.ca::38b7cb25-40ea-42ba-90ff-26bc270d7b1b" providerId="AD" clId="Web-{57492FB8-5AE2-42CB-9961-52BB0BB5D09A}" dt="2023-02-21T15:49:14.524" v="108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rlamontagne12 Ryan" userId="S::rlamontagne12@scol.qc.ca::38b7cb25-40ea-42ba-90ff-26bc270d7b1b" providerId="AD" clId="Web-{57492FB8-5AE2-42CB-9961-52BB0BB5D09A}" dt="2023-02-21T15:49:14.524" v="108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rlamontagne12 Ryan" userId="S::rlamontagne12@scol.qc.ca::38b7cb25-40ea-42ba-90ff-26bc270d7b1b" providerId="AD" clId="Web-{57492FB8-5AE2-42CB-9961-52BB0BB5D09A}" dt="2023-02-21T15:47:49.883" v="91"/>
          <ac:spMkLst>
            <pc:docMk/>
            <pc:sldMk cId="109857222" sldId="256"/>
            <ac:spMk id="5" creationId="{AFFA3126-718F-02F4-D2D2-2A80A9575530}"/>
          </ac:spMkLst>
        </pc:spChg>
        <pc:spChg chg="add">
          <ac:chgData name="rlamontagne12 Ryan" userId="S::rlamontagne12@scol.qc.ca::38b7cb25-40ea-42ba-90ff-26bc270d7b1b" providerId="AD" clId="Web-{57492FB8-5AE2-42CB-9961-52BB0BB5D09A}" dt="2023-02-21T15:49:36.758" v="109"/>
          <ac:spMkLst>
            <pc:docMk/>
            <pc:sldMk cId="109857222" sldId="256"/>
            <ac:spMk id="10" creationId="{F5EB250D-EB49-52C0-A037-4E10765A9E27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0:03.664" v="121" actId="1076"/>
          <ac:spMkLst>
            <pc:docMk/>
            <pc:sldMk cId="109857222" sldId="256"/>
            <ac:spMk id="11" creationId="{959EB791-341C-7AB2-E32E-15090F69308F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49:44.743" v="116" actId="1076"/>
          <ac:spMkLst>
            <pc:docMk/>
            <pc:sldMk cId="109857222" sldId="256"/>
            <ac:spMk id="12" creationId="{9D71CEC5-FA3F-8C50-90FD-10632AB2478E}"/>
          </ac:spMkLst>
        </pc:spChg>
        <pc:spChg chg="add">
          <ac:chgData name="rlamontagne12 Ryan" userId="S::rlamontagne12@scol.qc.ca::38b7cb25-40ea-42ba-90ff-26bc270d7b1b" providerId="AD" clId="Web-{57492FB8-5AE2-42CB-9961-52BB0BB5D09A}" dt="2023-02-21T15:49:41.821" v="112"/>
          <ac:spMkLst>
            <pc:docMk/>
            <pc:sldMk cId="109857222" sldId="256"/>
            <ac:spMk id="13" creationId="{D44F241B-63DC-3AC3-52E5-47D84E1A50A5}"/>
          </ac:spMkLst>
        </pc:spChg>
        <pc:spChg chg="add del">
          <ac:chgData name="rlamontagne12 Ryan" userId="S::rlamontagne12@scol.qc.ca::38b7cb25-40ea-42ba-90ff-26bc270d7b1b" providerId="AD" clId="Web-{57492FB8-5AE2-42CB-9961-52BB0BB5D09A}" dt="2023-02-21T15:49:14.524" v="108"/>
          <ac:spMkLst>
            <pc:docMk/>
            <pc:sldMk cId="109857222" sldId="256"/>
            <ac:spMk id="14" creationId="{823AC064-BC96-4F32-8AE1-B2FD38754823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3:37.524" v="157" actId="1076"/>
          <ac:spMkLst>
            <pc:docMk/>
            <pc:sldMk cId="109857222" sldId="256"/>
            <ac:spMk id="15" creationId="{4DB5B835-B90D-EED7-CC66-B700FDE97BED}"/>
          </ac:spMkLst>
        </pc:spChg>
        <pc:spChg chg="add">
          <ac:chgData name="rlamontagne12 Ryan" userId="S::rlamontagne12@scol.qc.ca::38b7cb25-40ea-42ba-90ff-26bc270d7b1b" providerId="AD" clId="Web-{57492FB8-5AE2-42CB-9961-52BB0BB5D09A}" dt="2023-02-21T15:49:42.461" v="114"/>
          <ac:spMkLst>
            <pc:docMk/>
            <pc:sldMk cId="109857222" sldId="256"/>
            <ac:spMk id="17" creationId="{00C48FE9-0D6B-4F04-6DD1-189CBEF81A4F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49:52.493" v="120" actId="1076"/>
          <ac:spMkLst>
            <pc:docMk/>
            <pc:sldMk cId="109857222" sldId="256"/>
            <ac:spMk id="18" creationId="{1217A375-4DF2-B01E-7B0B-16C46FD92AAB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1:19.258" v="137" actId="14100"/>
          <ac:spMkLst>
            <pc:docMk/>
            <pc:sldMk cId="109857222" sldId="256"/>
            <ac:spMk id="19" creationId="{7865BCDA-D026-AAE8-5042-A6947E98C7CC}"/>
          </ac:spMkLst>
        </pc:spChg>
        <pc:spChg chg="add">
          <ac:chgData name="rlamontagne12 Ryan" userId="S::rlamontagne12@scol.qc.ca::38b7cb25-40ea-42ba-90ff-26bc270d7b1b" providerId="AD" clId="Web-{57492FB8-5AE2-42CB-9961-52BB0BB5D09A}" dt="2023-02-21T15:50:32.289" v="123"/>
          <ac:spMkLst>
            <pc:docMk/>
            <pc:sldMk cId="109857222" sldId="256"/>
            <ac:spMk id="20" creationId="{62CC2811-1E85-AEDB-368C-F224EB668A87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0:54.321" v="133" actId="1076"/>
          <ac:spMkLst>
            <pc:docMk/>
            <pc:sldMk cId="109857222" sldId="256"/>
            <ac:spMk id="22" creationId="{634329DE-6A59-E8BD-A1EF-F53CB6CA3580}"/>
          </ac:spMkLst>
        </pc:spChg>
        <pc:spChg chg="add">
          <ac:chgData name="rlamontagne12 Ryan" userId="S::rlamontagne12@scol.qc.ca::38b7cb25-40ea-42ba-90ff-26bc270d7b1b" providerId="AD" clId="Web-{57492FB8-5AE2-42CB-9961-52BB0BB5D09A}" dt="2023-02-21T15:49:14.524" v="108"/>
          <ac:spMkLst>
            <pc:docMk/>
            <pc:sldMk cId="109857222" sldId="256"/>
            <ac:spMk id="23" creationId="{247AB924-1B87-43FC-B7C7-B112D5C51A0E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0:45.852" v="129" actId="1076"/>
          <ac:spMkLst>
            <pc:docMk/>
            <pc:sldMk cId="109857222" sldId="256"/>
            <ac:spMk id="24" creationId="{37FDF9FF-3D8A-294A-E494-8754F9712AA8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0:51.399" v="132" actId="1076"/>
          <ac:spMkLst>
            <pc:docMk/>
            <pc:sldMk cId="109857222" sldId="256"/>
            <ac:spMk id="26" creationId="{2BDE7E93-5BA4-49E8-FA42-E6FF8BC9A8E6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0:47.883" v="130" actId="1076"/>
          <ac:spMkLst>
            <pc:docMk/>
            <pc:sldMk cId="109857222" sldId="256"/>
            <ac:spMk id="28" creationId="{CE701171-A4AE-55BD-DC3E-A36DFC63DC2A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0:49.508" v="131" actId="1076"/>
          <ac:spMkLst>
            <pc:docMk/>
            <pc:sldMk cId="109857222" sldId="256"/>
            <ac:spMk id="29" creationId="{626637F9-BC92-CAB1-B22F-AA1F7852461E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1:13.258" v="136" actId="1076"/>
          <ac:spMkLst>
            <pc:docMk/>
            <pc:sldMk cId="109857222" sldId="256"/>
            <ac:spMk id="30" creationId="{208035BF-F01C-B0D6-3EC3-27C3F65017D7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1:28.086" v="139" actId="1076"/>
          <ac:spMkLst>
            <pc:docMk/>
            <pc:sldMk cId="109857222" sldId="256"/>
            <ac:spMk id="31" creationId="{8470DA57-1421-AED8-75CC-DD2FF2EBE8D6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1:41.727" v="147" actId="1076"/>
          <ac:spMkLst>
            <pc:docMk/>
            <pc:sldMk cId="109857222" sldId="256"/>
            <ac:spMk id="32" creationId="{548E2779-CC2B-87B5-9841-BC046FE9C716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1:34.008" v="144" actId="1076"/>
          <ac:spMkLst>
            <pc:docMk/>
            <pc:sldMk cId="109857222" sldId="256"/>
            <ac:spMk id="33" creationId="{6E9024EB-9010-B744-28FE-B01D4E76942E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1:38.711" v="146" actId="1076"/>
          <ac:spMkLst>
            <pc:docMk/>
            <pc:sldMk cId="109857222" sldId="256"/>
            <ac:spMk id="34" creationId="{3E87D588-97CF-2531-106A-A75BE537B6CC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1:36.399" v="145" actId="1076"/>
          <ac:spMkLst>
            <pc:docMk/>
            <pc:sldMk cId="109857222" sldId="256"/>
            <ac:spMk id="35" creationId="{D0C872A9-CC29-91C1-7619-A0437ADC4AA5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3:48.493" v="162" actId="1076"/>
          <ac:spMkLst>
            <pc:docMk/>
            <pc:sldMk cId="109857222" sldId="256"/>
            <ac:spMk id="36" creationId="{EB0FE807-261A-4FF7-72F5-BFCFF1AEEC8B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3:49.384" v="163" actId="1076"/>
          <ac:spMkLst>
            <pc:docMk/>
            <pc:sldMk cId="109857222" sldId="256"/>
            <ac:spMk id="37" creationId="{C0C46EA2-1433-E855-DD58-67DB31DCCD75}"/>
          </ac:spMkLst>
        </pc:spChg>
        <pc:picChg chg="add mod ord">
          <ac:chgData name="rlamontagne12 Ryan" userId="S::rlamontagne12@scol.qc.ca::38b7cb25-40ea-42ba-90ff-26bc270d7b1b" providerId="AD" clId="Web-{57492FB8-5AE2-42CB-9961-52BB0BB5D09A}" dt="2023-02-21T15:49:14.524" v="108"/>
          <ac:picMkLst>
            <pc:docMk/>
            <pc:sldMk cId="109857222" sldId="256"/>
            <ac:picMk id="6" creationId="{CDADAF9C-68BE-0849-F67D-DDB0B9CC63C2}"/>
          </ac:picMkLst>
        </pc:picChg>
        <pc:picChg chg="add mod ord">
          <ac:chgData name="rlamontagne12 Ryan" userId="S::rlamontagne12@scol.qc.ca::38b7cb25-40ea-42ba-90ff-26bc270d7b1b" providerId="AD" clId="Web-{57492FB8-5AE2-42CB-9961-52BB0BB5D09A}" dt="2023-02-21T15:53:43.930" v="160" actId="14100"/>
          <ac:picMkLst>
            <pc:docMk/>
            <pc:sldMk cId="109857222" sldId="256"/>
            <ac:picMk id="7" creationId="{46BC4621-656C-5285-CFE8-EF38FB87F482}"/>
          </ac:picMkLst>
        </pc:picChg>
        <pc:picChg chg="add mod ord">
          <ac:chgData name="rlamontagne12 Ryan" userId="S::rlamontagne12@scol.qc.ca::38b7cb25-40ea-42ba-90ff-26bc270d7b1b" providerId="AD" clId="Web-{57492FB8-5AE2-42CB-9961-52BB0BB5D09A}" dt="2023-02-21T15:49:14.524" v="108"/>
          <ac:picMkLst>
            <pc:docMk/>
            <pc:sldMk cId="109857222" sldId="256"/>
            <ac:picMk id="8" creationId="{809BBEC1-677B-A4D9-7A99-29C80A8213B6}"/>
          </ac:picMkLst>
        </pc:picChg>
        <pc:picChg chg="add del mod">
          <ac:chgData name="rlamontagne12 Ryan" userId="S::rlamontagne12@scol.qc.ca::38b7cb25-40ea-42ba-90ff-26bc270d7b1b" providerId="AD" clId="Web-{57492FB8-5AE2-42CB-9961-52BB0BB5D09A}" dt="2023-02-21T15:49:08.258" v="105"/>
          <ac:picMkLst>
            <pc:docMk/>
            <pc:sldMk cId="109857222" sldId="256"/>
            <ac:picMk id="9" creationId="{C5A10979-F7F5-E1DE-2835-BC9C96F88269}"/>
          </ac:picMkLst>
        </pc:picChg>
        <pc:cxnChg chg="add del mod">
          <ac:chgData name="rlamontagne12 Ryan" userId="S::rlamontagne12@scol.qc.ca::38b7cb25-40ea-42ba-90ff-26bc270d7b1b" providerId="AD" clId="Web-{57492FB8-5AE2-42CB-9961-52BB0BB5D09A}" dt="2023-02-21T15:47:00.774" v="31"/>
          <ac:cxnSpMkLst>
            <pc:docMk/>
            <pc:sldMk cId="109857222" sldId="256"/>
            <ac:cxnSpMk id="4" creationId="{AD401A1F-FFAF-6B8D-45E6-13A891FF491D}"/>
          </ac:cxnSpMkLst>
        </pc:cxnChg>
        <pc:cxnChg chg="add del">
          <ac:chgData name="rlamontagne12 Ryan" userId="S::rlamontagne12@scol.qc.ca::38b7cb25-40ea-42ba-90ff-26bc270d7b1b" providerId="AD" clId="Web-{57492FB8-5AE2-42CB-9961-52BB0BB5D09A}" dt="2023-02-21T15:49:14.524" v="108"/>
          <ac:cxnSpMkLst>
            <pc:docMk/>
            <pc:sldMk cId="109857222" sldId="256"/>
            <ac:cxnSpMk id="16" creationId="{7E7C77BC-7138-40B1-A15B-20F57A494629}"/>
          </ac:cxnSpMkLst>
        </pc:cxnChg>
        <pc:cxnChg chg="add">
          <ac:chgData name="rlamontagne12 Ryan" userId="S::rlamontagne12@scol.qc.ca::38b7cb25-40ea-42ba-90ff-26bc270d7b1b" providerId="AD" clId="Web-{57492FB8-5AE2-42CB-9961-52BB0BB5D09A}" dt="2023-02-21T15:49:14.524" v="108"/>
          <ac:cxnSpMkLst>
            <pc:docMk/>
            <pc:sldMk cId="109857222" sldId="256"/>
            <ac:cxnSpMk id="21" creationId="{99AE2756-0FC4-4155-83E7-58AAAB63E757}"/>
          </ac:cxnSpMkLst>
        </pc:cxnChg>
        <pc:cxnChg chg="add">
          <ac:chgData name="rlamontagne12 Ryan" userId="S::rlamontagne12@scol.qc.ca::38b7cb25-40ea-42ba-90ff-26bc270d7b1b" providerId="AD" clId="Web-{57492FB8-5AE2-42CB-9961-52BB0BB5D09A}" dt="2023-02-21T15:49:14.524" v="108"/>
          <ac:cxnSpMkLst>
            <pc:docMk/>
            <pc:sldMk cId="109857222" sldId="256"/>
            <ac:cxnSpMk id="25" creationId="{818DC98F-4057-4645-B948-F604F39A9CFE}"/>
          </ac:cxnSpMkLst>
        </pc:cxnChg>
        <pc:cxnChg chg="add">
          <ac:chgData name="rlamontagne12 Ryan" userId="S::rlamontagne12@scol.qc.ca::38b7cb25-40ea-42ba-90ff-26bc270d7b1b" providerId="AD" clId="Web-{57492FB8-5AE2-42CB-9961-52BB0BB5D09A}" dt="2023-02-21T15:49:14.524" v="108"/>
          <ac:cxnSpMkLst>
            <pc:docMk/>
            <pc:sldMk cId="109857222" sldId="256"/>
            <ac:cxnSpMk id="27" creationId="{DAD2B705-4A9B-408D-AA80-4F41045E09DE}"/>
          </ac:cxnSpMkLst>
        </pc:cxnChg>
      </pc:sldChg>
      <pc:sldChg chg="addSp modSp new">
        <pc:chgData name="rlamontagne12 Ryan" userId="S::rlamontagne12@scol.qc.ca::38b7cb25-40ea-42ba-90ff-26bc270d7b1b" providerId="AD" clId="Web-{57492FB8-5AE2-42CB-9961-52BB0BB5D09A}" dt="2023-02-21T15:57:18.978" v="293" actId="20577"/>
        <pc:sldMkLst>
          <pc:docMk/>
          <pc:sldMk cId="328893688" sldId="257"/>
        </pc:sldMkLst>
        <pc:spChg chg="mod">
          <ac:chgData name="rlamontagne12 Ryan" userId="S::rlamontagne12@scol.qc.ca::38b7cb25-40ea-42ba-90ff-26bc270d7b1b" providerId="AD" clId="Web-{57492FB8-5AE2-42CB-9961-52BB0BB5D09A}" dt="2023-02-21T15:54:52.946" v="187" actId="20577"/>
          <ac:spMkLst>
            <pc:docMk/>
            <pc:sldMk cId="328893688" sldId="257"/>
            <ac:spMk id="3" creationId="{85D44EA1-CB2E-B5DA-C202-41223A0A5344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6:23.837" v="248" actId="20577"/>
          <ac:spMkLst>
            <pc:docMk/>
            <pc:sldMk cId="328893688" sldId="257"/>
            <ac:spMk id="4" creationId="{8F8C2152-D34A-AD52-03CF-EC19171E3EF7}"/>
          </ac:spMkLst>
        </pc:spChg>
        <pc:spChg chg="add mod">
          <ac:chgData name="rlamontagne12 Ryan" userId="S::rlamontagne12@scol.qc.ca::38b7cb25-40ea-42ba-90ff-26bc270d7b1b" providerId="AD" clId="Web-{57492FB8-5AE2-42CB-9961-52BB0BB5D09A}" dt="2023-02-21T15:57:18.978" v="293" actId="20577"/>
          <ac:spMkLst>
            <pc:docMk/>
            <pc:sldMk cId="328893688" sldId="257"/>
            <ac:spMk id="5" creationId="{A82AAA94-1F94-A9D0-C908-36AB6D76118E}"/>
          </ac:spMkLst>
        </pc:spChg>
      </pc:sldChg>
      <pc:sldChg chg="new del">
        <pc:chgData name="rlamontagne12 Ryan" userId="S::rlamontagne12@scol.qc.ca::38b7cb25-40ea-42ba-90ff-26bc270d7b1b" providerId="AD" clId="Web-{57492FB8-5AE2-42CB-9961-52BB0BB5D09A}" dt="2023-02-21T15:54:12.087" v="167"/>
        <pc:sldMkLst>
          <pc:docMk/>
          <pc:sldMk cId="4030177380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AE2756-0FC4-4155-83E7-58AAAB63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689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247AB924-1B87-43FC-B7C7-B112D5C51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073" y="4756638"/>
            <a:ext cx="11139854" cy="930447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rgbClr val="FFFFFF"/>
                </a:solidFill>
                <a:cs typeface="Calibri Light"/>
              </a:rPr>
              <a:t>Modèle corpusculaire fait pars Ryan</a:t>
            </a:r>
            <a:endParaRPr lang="en-US" sz="54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9362" y="5815698"/>
            <a:ext cx="9144000" cy="420001"/>
          </a:xfrm>
        </p:spPr>
        <p:txBody>
          <a:bodyPr>
            <a:normAutofit/>
          </a:bodyPr>
          <a:lstStyle/>
          <a:p>
            <a:endParaRPr lang="en-US" sz="2000">
              <a:solidFill>
                <a:srgbClr val="E7E6E6"/>
              </a:solidFill>
            </a:endParaRPr>
          </a:p>
        </p:txBody>
      </p:sp>
      <p:pic>
        <p:nvPicPr>
          <p:cNvPr id="7" name="Picture 7" descr="Icon&#10;&#10;Description automatically generated">
            <a:extLst>
              <a:ext uri="{FF2B5EF4-FFF2-40B4-BE49-F238E27FC236}">
                <a16:creationId xmlns:a16="http://schemas.microsoft.com/office/drawing/2014/main" id="{46BC4621-656C-5285-CFE8-EF38FB87F4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951" y="307731"/>
            <a:ext cx="2829787" cy="3997637"/>
          </a:xfrm>
          <a:prstGeom prst="rect">
            <a:avLst/>
          </a:prstGeom>
        </p:spPr>
      </p:pic>
      <p:pic>
        <p:nvPicPr>
          <p:cNvPr id="8" name="Picture 8" descr="Icon&#10;&#10;Description automatically generated">
            <a:extLst>
              <a:ext uri="{FF2B5EF4-FFF2-40B4-BE49-F238E27FC236}">
                <a16:creationId xmlns:a16="http://schemas.microsoft.com/office/drawing/2014/main" id="{809BBEC1-677B-A4D9-7A99-29C80A821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7497" y="307731"/>
            <a:ext cx="2829787" cy="3997637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8DC98F-4057-4645-B948-F604F39A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534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Icon&#10;&#10;Description automatically generated">
            <a:extLst>
              <a:ext uri="{FF2B5EF4-FFF2-40B4-BE49-F238E27FC236}">
                <a16:creationId xmlns:a16="http://schemas.microsoft.com/office/drawing/2014/main" id="{CDADAF9C-68BE-0849-F67D-DDB0B9CC6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6789" y="330045"/>
            <a:ext cx="2829787" cy="3997637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AD2B705-4A9B-408D-AA80-4F41045E0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5EB250D-EB49-52C0-A037-4E10765A9E27}"/>
              </a:ext>
            </a:extLst>
          </p:cNvPr>
          <p:cNvSpPr/>
          <p:nvPr/>
        </p:nvSpPr>
        <p:spPr>
          <a:xfrm>
            <a:off x="1320800" y="1490133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59EB791-341C-7AB2-E32E-15090F69308F}"/>
              </a:ext>
            </a:extLst>
          </p:cNvPr>
          <p:cNvSpPr/>
          <p:nvPr/>
        </p:nvSpPr>
        <p:spPr>
          <a:xfrm>
            <a:off x="2010913" y="1360736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D71CEC5-FA3F-8C50-90FD-10632AB2478E}"/>
              </a:ext>
            </a:extLst>
          </p:cNvPr>
          <p:cNvSpPr/>
          <p:nvPr/>
        </p:nvSpPr>
        <p:spPr>
          <a:xfrm>
            <a:off x="1076384" y="2568434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44F241B-63DC-3AC3-52E5-47D84E1A50A5}"/>
              </a:ext>
            </a:extLst>
          </p:cNvPr>
          <p:cNvSpPr/>
          <p:nvPr/>
        </p:nvSpPr>
        <p:spPr>
          <a:xfrm>
            <a:off x="1752120" y="1921453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DB5B835-B90D-EED7-CC66-B700FDE97BED}"/>
              </a:ext>
            </a:extLst>
          </p:cNvPr>
          <p:cNvSpPr/>
          <p:nvPr/>
        </p:nvSpPr>
        <p:spPr>
          <a:xfrm>
            <a:off x="1881516" y="2956623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0C48FE9-0D6B-4F04-6DD1-189CBEF81A4F}"/>
              </a:ext>
            </a:extLst>
          </p:cNvPr>
          <p:cNvSpPr/>
          <p:nvPr/>
        </p:nvSpPr>
        <p:spPr>
          <a:xfrm>
            <a:off x="2039667" y="2209000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217A375-4DF2-B01E-7B0B-16C46FD92AAB}"/>
              </a:ext>
            </a:extLst>
          </p:cNvPr>
          <p:cNvSpPr/>
          <p:nvPr/>
        </p:nvSpPr>
        <p:spPr>
          <a:xfrm>
            <a:off x="1320798" y="2194622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65BCDA-D026-AAE8-5042-A6947E98C7CC}"/>
              </a:ext>
            </a:extLst>
          </p:cNvPr>
          <p:cNvSpPr/>
          <p:nvPr/>
        </p:nvSpPr>
        <p:spPr>
          <a:xfrm>
            <a:off x="5300133" y="1303866"/>
            <a:ext cx="704490" cy="7619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2CC2811-1E85-AEDB-368C-F224EB668A87}"/>
              </a:ext>
            </a:extLst>
          </p:cNvPr>
          <p:cNvSpPr/>
          <p:nvPr/>
        </p:nvSpPr>
        <p:spPr>
          <a:xfrm>
            <a:off x="5604933" y="2980266"/>
            <a:ext cx="661358" cy="733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34329DE-6A59-E8BD-A1EF-F53CB6CA3580}"/>
              </a:ext>
            </a:extLst>
          </p:cNvPr>
          <p:cNvSpPr/>
          <p:nvPr/>
        </p:nvSpPr>
        <p:spPr>
          <a:xfrm>
            <a:off x="5346460" y="2036471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7FDF9FF-3D8A-294A-E494-8754F9712AA8}"/>
              </a:ext>
            </a:extLst>
          </p:cNvPr>
          <p:cNvSpPr/>
          <p:nvPr/>
        </p:nvSpPr>
        <p:spPr>
          <a:xfrm>
            <a:off x="6137215" y="2079604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BDE7E93-5BA4-49E8-FA42-E6FF8BC9A8E6}"/>
              </a:ext>
            </a:extLst>
          </p:cNvPr>
          <p:cNvSpPr/>
          <p:nvPr/>
        </p:nvSpPr>
        <p:spPr>
          <a:xfrm>
            <a:off x="6094082" y="1231339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E701171-A4AE-55BD-DC3E-A36DFC63DC2A}"/>
              </a:ext>
            </a:extLst>
          </p:cNvPr>
          <p:cNvSpPr/>
          <p:nvPr/>
        </p:nvSpPr>
        <p:spPr>
          <a:xfrm>
            <a:off x="5749026" y="2180245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26637F9-BC92-CAB1-B22F-AA1F7852461E}"/>
              </a:ext>
            </a:extLst>
          </p:cNvPr>
          <p:cNvSpPr/>
          <p:nvPr/>
        </p:nvSpPr>
        <p:spPr>
          <a:xfrm>
            <a:off x="5461478" y="2510924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08035BF-F01C-B0D6-3EC3-27C3F65017D7}"/>
              </a:ext>
            </a:extLst>
          </p:cNvPr>
          <p:cNvSpPr/>
          <p:nvPr/>
        </p:nvSpPr>
        <p:spPr>
          <a:xfrm>
            <a:off x="9731235" y="1226228"/>
            <a:ext cx="675735" cy="7619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470DA57-1421-AED8-75CC-DD2FF2EBE8D6}"/>
              </a:ext>
            </a:extLst>
          </p:cNvPr>
          <p:cNvSpPr/>
          <p:nvPr/>
        </p:nvSpPr>
        <p:spPr>
          <a:xfrm>
            <a:off x="9731235" y="2563322"/>
            <a:ext cx="661358" cy="733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48E2779-CC2B-87B5-9841-BC046FE9C716}"/>
              </a:ext>
            </a:extLst>
          </p:cNvPr>
          <p:cNvSpPr/>
          <p:nvPr/>
        </p:nvSpPr>
        <p:spPr>
          <a:xfrm>
            <a:off x="9343365" y="3344811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E9024EB-9010-B744-28FE-B01D4E76942E}"/>
              </a:ext>
            </a:extLst>
          </p:cNvPr>
          <p:cNvSpPr/>
          <p:nvPr/>
        </p:nvSpPr>
        <p:spPr>
          <a:xfrm>
            <a:off x="9472762" y="2036472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E87D588-97CF-2531-106A-A75BE537B6CC}"/>
              </a:ext>
            </a:extLst>
          </p:cNvPr>
          <p:cNvSpPr/>
          <p:nvPr/>
        </p:nvSpPr>
        <p:spPr>
          <a:xfrm>
            <a:off x="10277894" y="2036471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0C872A9-CC29-91C1-7619-A0437ADC4AA5}"/>
              </a:ext>
            </a:extLst>
          </p:cNvPr>
          <p:cNvSpPr/>
          <p:nvPr/>
        </p:nvSpPr>
        <p:spPr>
          <a:xfrm>
            <a:off x="9932837" y="2079604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EB0FE807-261A-4FF7-72F5-BFCFF1AEEC8B}"/>
              </a:ext>
            </a:extLst>
          </p:cNvPr>
          <p:cNvSpPr/>
          <p:nvPr/>
        </p:nvSpPr>
        <p:spPr>
          <a:xfrm>
            <a:off x="6856082" y="2798471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0C46EA2-1433-E855-DD58-67DB31DCCD75}"/>
              </a:ext>
            </a:extLst>
          </p:cNvPr>
          <p:cNvSpPr/>
          <p:nvPr/>
        </p:nvSpPr>
        <p:spPr>
          <a:xfrm>
            <a:off x="6999856" y="2942245"/>
            <a:ext cx="258792" cy="2731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44560-82FB-2260-08FD-016E9076B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44EA1-CB2E-B5DA-C202-41223A0A5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52178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Subtance</a:t>
            </a:r>
            <a:r>
              <a:rPr lang="en-US" dirty="0">
                <a:cs typeface="Calibri"/>
              </a:rPr>
              <a:t> 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pure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8C2152-D34A-AD52-03CF-EC19171E3EF7}"/>
              </a:ext>
            </a:extLst>
          </p:cNvPr>
          <p:cNvSpPr txBox="1"/>
          <p:nvPr/>
        </p:nvSpPr>
        <p:spPr>
          <a:xfrm>
            <a:off x="4182533" y="1930399"/>
            <a:ext cx="299720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___________________</a:t>
            </a:r>
          </a:p>
          <a:p>
            <a:r>
              <a:rPr lang="en-US" dirty="0" err="1">
                <a:cs typeface="Calibri"/>
              </a:rPr>
              <a:t>Plusieurs</a:t>
            </a:r>
            <a:r>
              <a:rPr lang="en-US" dirty="0">
                <a:cs typeface="Calibri"/>
              </a:rPr>
              <a:t> phase</a:t>
            </a:r>
          </a:p>
          <a:p>
            <a:r>
              <a:rPr lang="en-US" dirty="0" err="1">
                <a:cs typeface="Calibri"/>
              </a:rPr>
              <a:t>Désordnnées</a:t>
            </a:r>
          </a:p>
          <a:p>
            <a:r>
              <a:rPr lang="en-US" dirty="0">
                <a:cs typeface="Calibri"/>
              </a:rPr>
              <a:t>Non </a:t>
            </a:r>
            <a:r>
              <a:rPr lang="en-US" dirty="0" err="1">
                <a:cs typeface="Calibri"/>
              </a:rPr>
              <a:t>uniforme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2AAA94-1F94-A9D0-C908-36AB6D76118E}"/>
              </a:ext>
            </a:extLst>
          </p:cNvPr>
          <p:cNvSpPr txBox="1"/>
          <p:nvPr/>
        </p:nvSpPr>
        <p:spPr>
          <a:xfrm>
            <a:off x="7991894" y="2049892"/>
            <a:ext cx="3302638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homogène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Limpide</a:t>
            </a:r>
          </a:p>
          <a:p>
            <a:r>
              <a:rPr lang="en-US" dirty="0">
                <a:cs typeface="Calibri"/>
              </a:rPr>
              <a:t>1 phase</a:t>
            </a:r>
          </a:p>
          <a:p>
            <a:r>
              <a:rPr lang="en-US" dirty="0">
                <a:cs typeface="Calibri"/>
              </a:rPr>
              <a:t>Distribution </a:t>
            </a:r>
            <a:r>
              <a:rPr lang="en-US" dirty="0" err="1">
                <a:cs typeface="Calibri"/>
              </a:rPr>
              <a:t>uniforme</a:t>
            </a:r>
          </a:p>
          <a:p>
            <a:r>
              <a:rPr lang="en-US" dirty="0" err="1">
                <a:cs typeface="Calibri"/>
              </a:rPr>
              <a:t>Ordennée</a:t>
            </a:r>
            <a:r>
              <a:rPr lang="en-US" dirty="0"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89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Modèle corpusculaire fait pars Ryan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71</cp:revision>
  <dcterms:created xsi:type="dcterms:W3CDTF">2023-02-21T15:43:28Z</dcterms:created>
  <dcterms:modified xsi:type="dcterms:W3CDTF">2023-02-21T15:57:27Z</dcterms:modified>
</cp:coreProperties>
</file>