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2D02B4-E89E-4053-BA44-CD41D3F47C87}" v="114" dt="2023-02-20T17:08:25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lamontagne12 Ryan" userId="S::rlamontagne12@scol.qc.ca::38b7cb25-40ea-42ba-90ff-26bc270d7b1b" providerId="AD" clId="Web-{E12D02B4-E89E-4053-BA44-CD41D3F47C87}"/>
    <pc:docChg chg="modSld">
      <pc:chgData name="rlamontagne12 Ryan" userId="S::rlamontagne12@scol.qc.ca::38b7cb25-40ea-42ba-90ff-26bc270d7b1b" providerId="AD" clId="Web-{E12D02B4-E89E-4053-BA44-CD41D3F47C87}" dt="2023-02-20T17:08:36.929" v="116"/>
      <pc:docMkLst>
        <pc:docMk/>
      </pc:docMkLst>
      <pc:sldChg chg="addSp delSp modSp mod setBg">
        <pc:chgData name="rlamontagne12 Ryan" userId="S::rlamontagne12@scol.qc.ca::38b7cb25-40ea-42ba-90ff-26bc270d7b1b" providerId="AD" clId="Web-{E12D02B4-E89E-4053-BA44-CD41D3F47C87}" dt="2023-02-20T17:08:36.929" v="116"/>
        <pc:sldMkLst>
          <pc:docMk/>
          <pc:sldMk cId="109857222" sldId="256"/>
        </pc:sldMkLst>
        <pc:spChg chg="mod">
          <ac:chgData name="rlamontagne12 Ryan" userId="S::rlamontagne12@scol.qc.ca::38b7cb25-40ea-42ba-90ff-26bc270d7b1b" providerId="AD" clId="Web-{E12D02B4-E89E-4053-BA44-CD41D3F47C87}" dt="2023-02-20T17:08:36.929" v="116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rlamontagne12 Ryan" userId="S::rlamontagne12@scol.qc.ca::38b7cb25-40ea-42ba-90ff-26bc270d7b1b" providerId="AD" clId="Web-{E12D02B4-E89E-4053-BA44-CD41D3F47C87}" dt="2023-02-20T17:08:36.929" v="116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rlamontagne12 Ryan" userId="S::rlamontagne12@scol.qc.ca::38b7cb25-40ea-42ba-90ff-26bc270d7b1b" providerId="AD" clId="Web-{E12D02B4-E89E-4053-BA44-CD41D3F47C87}" dt="2023-02-20T17:08:36.929" v="115"/>
          <ac:spMkLst>
            <pc:docMk/>
            <pc:sldMk cId="109857222" sldId="256"/>
            <ac:spMk id="10" creationId="{823AC064-BC96-4F32-8AE1-B2FD38754823}"/>
          </ac:spMkLst>
        </pc:spChg>
        <pc:spChg chg="add">
          <ac:chgData name="rlamontagne12 Ryan" userId="S::rlamontagne12@scol.qc.ca::38b7cb25-40ea-42ba-90ff-26bc270d7b1b" providerId="AD" clId="Web-{E12D02B4-E89E-4053-BA44-CD41D3F47C87}" dt="2023-02-20T17:08:36.929" v="116"/>
          <ac:spMkLst>
            <pc:docMk/>
            <pc:sldMk cId="109857222" sldId="256"/>
            <ac:spMk id="16" creationId="{55C01129-3453-464D-A870-ED71C6E89D60}"/>
          </ac:spMkLst>
        </pc:spChg>
        <pc:spChg chg="add">
          <ac:chgData name="rlamontagne12 Ryan" userId="S::rlamontagne12@scol.qc.ca::38b7cb25-40ea-42ba-90ff-26bc270d7b1b" providerId="AD" clId="Web-{E12D02B4-E89E-4053-BA44-CD41D3F47C87}" dt="2023-02-20T17:08:36.929" v="116"/>
          <ac:spMkLst>
            <pc:docMk/>
            <pc:sldMk cId="109857222" sldId="256"/>
            <ac:spMk id="17" creationId="{9D2781A6-5C82-4764-B489-F9A599C0A7EB}"/>
          </ac:spMkLst>
        </pc:spChg>
        <pc:picChg chg="add mod ord">
          <ac:chgData name="rlamontagne12 Ryan" userId="S::rlamontagne12@scol.qc.ca::38b7cb25-40ea-42ba-90ff-26bc270d7b1b" providerId="AD" clId="Web-{E12D02B4-E89E-4053-BA44-CD41D3F47C87}" dt="2023-02-20T17:08:36.929" v="116"/>
          <ac:picMkLst>
            <pc:docMk/>
            <pc:sldMk cId="109857222" sldId="256"/>
            <ac:picMk id="4" creationId="{F9B06673-8947-AE23-2669-F3C8DE9285F6}"/>
          </ac:picMkLst>
        </pc:picChg>
        <pc:picChg chg="add mod">
          <ac:chgData name="rlamontagne12 Ryan" userId="S::rlamontagne12@scol.qc.ca::38b7cb25-40ea-42ba-90ff-26bc270d7b1b" providerId="AD" clId="Web-{E12D02B4-E89E-4053-BA44-CD41D3F47C87}" dt="2023-02-20T17:08:36.929" v="116"/>
          <ac:picMkLst>
            <pc:docMk/>
            <pc:sldMk cId="109857222" sldId="256"/>
            <ac:picMk id="5" creationId="{7D5674E9-1527-67EB-1638-AC7FF440185B}"/>
          </ac:picMkLst>
        </pc:picChg>
        <pc:cxnChg chg="add del">
          <ac:chgData name="rlamontagne12 Ryan" userId="S::rlamontagne12@scol.qc.ca::38b7cb25-40ea-42ba-90ff-26bc270d7b1b" providerId="AD" clId="Web-{E12D02B4-E89E-4053-BA44-CD41D3F47C87}" dt="2023-02-20T17:08:36.929" v="115"/>
          <ac:cxnSpMkLst>
            <pc:docMk/>
            <pc:sldMk cId="109857222" sldId="256"/>
            <ac:cxnSpMk id="12" creationId="{7E7C77BC-7138-40B1-A15B-20F57A494629}"/>
          </ac:cxnSpMkLst>
        </pc:cxnChg>
        <pc:cxnChg chg="add del">
          <ac:chgData name="rlamontagne12 Ryan" userId="S::rlamontagne12@scol.qc.ca::38b7cb25-40ea-42ba-90ff-26bc270d7b1b" providerId="AD" clId="Web-{E12D02B4-E89E-4053-BA44-CD41D3F47C87}" dt="2023-02-20T17:08:36.929" v="115"/>
          <ac:cxnSpMkLst>
            <pc:docMk/>
            <pc:sldMk cId="109857222" sldId="256"/>
            <ac:cxnSpMk id="14" creationId="{DB146403-F3D6-484B-B2ED-97F9565D037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55C01129-3453-464D-A870-ED71C6E8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9D2781A6-5C82-4764-B489-F9A599C0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8833" y="685800"/>
            <a:ext cx="5004061" cy="54864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6447" y="1084521"/>
            <a:ext cx="4019107" cy="1361347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2800" kern="1200">
              <a:solidFill>
                <a:schemeClr val="bg1">
                  <a:alpha val="6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9B06673-8947-AE23-2669-F3C8DE928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86" r="10985"/>
          <a:stretch/>
        </p:blipFill>
        <p:spPr>
          <a:xfrm>
            <a:off x="680483" y="685795"/>
            <a:ext cx="2931299" cy="5486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7712" y="2732739"/>
            <a:ext cx="3976577" cy="30832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Nom: Celcius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Nom complet: Anders celsius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Période de temps: 1701 à 1744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Découverte:o=bouille 100=gêle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Nationnalitée:suêdois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Anecdote:c'est l'inverse 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5" name="Picture 5" descr="A picture containing device, gauge&#10;&#10;Description automatically generated">
            <a:extLst>
              <a:ext uri="{FF2B5EF4-FFF2-40B4-BE49-F238E27FC236}">
                <a16:creationId xmlns:a16="http://schemas.microsoft.com/office/drawing/2014/main" id="{7D5674E9-1527-67EB-1638-AC7FF44018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85" r="11737" b="-1"/>
          <a:stretch/>
        </p:blipFill>
        <p:spPr>
          <a:xfrm>
            <a:off x="8606117" y="685805"/>
            <a:ext cx="2905400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</cp:revision>
  <dcterms:created xsi:type="dcterms:W3CDTF">2023-02-20T17:03:37Z</dcterms:created>
  <dcterms:modified xsi:type="dcterms:W3CDTF">2023-02-20T17:08:44Z</dcterms:modified>
</cp:coreProperties>
</file>