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AD074A-C036-6271-4D49-853466C497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23E10C8-95A0-CCED-9A98-594755591B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23A73F-36BA-E09E-D31D-581601D82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014C-354B-4AA0-9180-87067DA9EE22}" type="datetimeFigureOut">
              <a:rPr lang="fr-CA" smtClean="0"/>
              <a:t>2023-03-03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39345A-0CEC-0CD6-680C-D516BC30A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9AB91C-E5BE-DFB2-B5F4-D0EA9AA24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C2E4-ED4B-46FB-BCDC-F73D13BA1C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4981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571F5F-C2E2-B196-8905-AA4D43694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BA69DBB-1DEF-B451-262C-496EC78033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475D03-15E2-93DD-A30F-280313CE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014C-354B-4AA0-9180-87067DA9EE22}" type="datetimeFigureOut">
              <a:rPr lang="fr-CA" smtClean="0"/>
              <a:t>2023-03-03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CEE6EC-2726-9C10-B49D-C6E9017E7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410B2-D9C1-C3A8-CC89-3C4C5B75A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C2E4-ED4B-46FB-BCDC-F73D13BA1C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78543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14DDC66-0488-490B-E1D8-D6FA52528A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0F524D9-F2C5-88EA-F831-B6659D7ACA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C0B095-72D2-59E8-013B-8C894A938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014C-354B-4AA0-9180-87067DA9EE22}" type="datetimeFigureOut">
              <a:rPr lang="fr-CA" smtClean="0"/>
              <a:t>2023-03-03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E6048E-8227-7076-7629-24BE15777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A238B8-A6F7-406D-D84A-68C67CF3D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C2E4-ED4B-46FB-BCDC-F73D13BA1C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3712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55A5A2-9CEA-74A5-4A0F-887211F40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10CD11-7A6E-06B6-9357-C254C41E2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46918E-AEDF-E99E-E310-3F1530A1F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014C-354B-4AA0-9180-87067DA9EE22}" type="datetimeFigureOut">
              <a:rPr lang="fr-CA" smtClean="0"/>
              <a:t>2023-03-03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21D2FD-66B1-60D6-7E12-492C2104D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7282BB-6A65-AEA6-E174-941B836B1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C2E4-ED4B-46FB-BCDC-F73D13BA1C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987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DBD999-8587-75AA-1BC4-B10532D1A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6E8751-6A0A-9D17-7946-F077FFAC1A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BC9C60-9F2E-2C99-C13E-15745A2BB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014C-354B-4AA0-9180-87067DA9EE22}" type="datetimeFigureOut">
              <a:rPr lang="fr-CA" smtClean="0"/>
              <a:t>2023-03-03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E30019-6991-5E25-EF1E-67021F1EE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4558CB-2815-FF0F-E156-9FF1BF021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C2E4-ED4B-46FB-BCDC-F73D13BA1C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82191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AA35AD-5636-A091-475A-4B6935232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6CB074-6622-FF4B-2759-3119B9C20E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09A01F-6979-FFDB-F917-A1D36E02E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55DA6A-4AD2-CCA6-E0B1-384B5093C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014C-354B-4AA0-9180-87067DA9EE22}" type="datetimeFigureOut">
              <a:rPr lang="fr-CA" smtClean="0"/>
              <a:t>2023-03-03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E6F5162-A48F-1764-EB54-B3BE2E071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BF8E16-7151-4409-60AC-294ADC339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C2E4-ED4B-46FB-BCDC-F73D13BA1C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04559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837D25-29EC-00D8-31A6-F4ADE1F49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CE304F-E419-F84F-D6BB-BE31E3930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E34CC2E-82B2-C47F-8239-A77F90C84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BD37824-B10B-8ED2-4D21-42C0B5961A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72A08E1-62E2-26FB-2156-3081F93307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2108F47-DE23-0E03-154B-559EE680B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014C-354B-4AA0-9180-87067DA9EE22}" type="datetimeFigureOut">
              <a:rPr lang="fr-CA" smtClean="0"/>
              <a:t>2023-03-03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B93701C-2265-E01B-6612-7CAA85595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6DD4F9D-7346-9069-AB0F-94EC9ADA1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C2E4-ED4B-46FB-BCDC-F73D13BA1C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7325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C59273-7EDA-23F0-2D33-999B77CB9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18F4755-3EBB-67B0-2617-6F1BE77FC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014C-354B-4AA0-9180-87067DA9EE22}" type="datetimeFigureOut">
              <a:rPr lang="fr-CA" smtClean="0"/>
              <a:t>2023-03-03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876F897-3972-5289-6C27-049CA6685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8DC6E54-220B-BC1C-623E-774E3B648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C2E4-ED4B-46FB-BCDC-F73D13BA1C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27889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7D70457-AC8D-C6C0-EDC2-26FF46415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014C-354B-4AA0-9180-87067DA9EE22}" type="datetimeFigureOut">
              <a:rPr lang="fr-CA" smtClean="0"/>
              <a:t>2023-03-03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594DFD6-D0CF-8BC7-99F2-F57C7B672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A0AEE62-77E5-9CC1-7DAA-62E735798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C2E4-ED4B-46FB-BCDC-F73D13BA1C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226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A6D7AE-A18E-C5E4-0A17-CDC3CF136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5616D3-F343-F417-E1F9-449703CC7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B0175A8-FB6F-0604-44E9-4BAD54C6B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08C4D0-68ED-7296-CDF5-D271C72AE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014C-354B-4AA0-9180-87067DA9EE22}" type="datetimeFigureOut">
              <a:rPr lang="fr-CA" smtClean="0"/>
              <a:t>2023-03-03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79F382-EB4E-2845-99B1-11D54B451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FDF274-FE68-369F-3618-E44072773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C2E4-ED4B-46FB-BCDC-F73D13BA1C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9965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155E29-70F0-2085-FA8A-4F295BAED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C29209C-E1CA-8233-F58F-EB70D6276E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3817204-E10F-878E-B44E-15A5F28504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AD3FCCF-E14D-F4AF-347D-9E90A305F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014C-354B-4AA0-9180-87067DA9EE22}" type="datetimeFigureOut">
              <a:rPr lang="fr-CA" smtClean="0"/>
              <a:t>2023-03-03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B994BF-3801-817F-8BC9-A2CEB2B54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CDF55B-C852-5CA3-E43F-E32127735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C2E4-ED4B-46FB-BCDC-F73D13BA1C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510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E2FE969-54CD-F958-0481-71C38F326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AB2869-06AF-62E5-B860-DA92C07B4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B13BD1-EECC-3DA5-295B-FF63069A22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9014C-354B-4AA0-9180-87067DA9EE22}" type="datetimeFigureOut">
              <a:rPr lang="fr-CA" smtClean="0"/>
              <a:t>2023-03-03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2FA697-8C07-F786-E4DA-FFA101B6A3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3396C3-8C12-D5AA-69D1-A6ACE69137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BC2E4-ED4B-46FB-BCDC-F73D13BA1C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43966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CAFF48-BA79-C998-34AF-7AAD85DC47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Nobel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1FD4019-D425-B56E-2292-EB20A9FDE9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94991"/>
            <a:ext cx="3276232" cy="3286539"/>
          </a:xfrm>
        </p:spPr>
        <p:txBody>
          <a:bodyPr>
            <a:normAutofit/>
          </a:bodyPr>
          <a:lstStyle/>
          <a:p>
            <a:r>
              <a:rPr lang="fr-CA" dirty="0"/>
              <a:t>Alfred Bernhard Nobel</a:t>
            </a:r>
          </a:p>
          <a:p>
            <a:r>
              <a:rPr lang="fr-CA" dirty="0"/>
              <a:t>Période de temps:1833-1896</a:t>
            </a:r>
          </a:p>
          <a:p>
            <a:r>
              <a:rPr lang="fr-CA" dirty="0"/>
              <a:t>Nationalité: suédois</a:t>
            </a:r>
          </a:p>
          <a:p>
            <a:r>
              <a:rPr lang="fr-CA" dirty="0"/>
              <a:t>Découverte: dynamite</a:t>
            </a:r>
          </a:p>
          <a:p>
            <a:r>
              <a:rPr lang="fr-CA" dirty="0" err="1"/>
              <a:t>Anecdote:fondation</a:t>
            </a:r>
            <a:r>
              <a:rPr lang="fr-CA" dirty="0"/>
              <a:t>                                  </a:t>
            </a:r>
          </a:p>
          <a:p>
            <a:endParaRPr lang="fr-CA" dirty="0"/>
          </a:p>
        </p:txBody>
      </p:sp>
      <p:pic>
        <p:nvPicPr>
          <p:cNvPr id="1028" name="Picture 4" descr="Alfred Nobel and the History of Dynamite">
            <a:extLst>
              <a:ext uri="{FF2B5EF4-FFF2-40B4-BE49-F238E27FC236}">
                <a16:creationId xmlns:a16="http://schemas.microsoft.com/office/drawing/2014/main" id="{4730AD88-0B1F-446D-814E-0B2D58DFB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9891" y="199886"/>
            <a:ext cx="3685761" cy="2457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rapeau de la Suède, Drapeaux du pays Suède">
            <a:extLst>
              <a:ext uri="{FF2B5EF4-FFF2-40B4-BE49-F238E27FC236}">
                <a16:creationId xmlns:a16="http://schemas.microsoft.com/office/drawing/2014/main" id="{DC295A37-AC5F-EBA8-EB77-0242FD279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9820" y="2785856"/>
            <a:ext cx="4253948" cy="2658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lfred Bernhard Nobel | Famous People">
            <a:extLst>
              <a:ext uri="{FF2B5EF4-FFF2-40B4-BE49-F238E27FC236}">
                <a16:creationId xmlns:a16="http://schemas.microsoft.com/office/drawing/2014/main" id="{BC815615-2301-A7B7-4EE5-3FDF5121FE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32" y="0"/>
            <a:ext cx="2001077" cy="2740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77669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</Words>
  <Application>Microsoft Office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Nobel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Nobel </dc:title>
  <dc:creator>ebisson64 Eloïse</dc:creator>
  <cp:lastModifiedBy>ebisson64 Eloïse</cp:lastModifiedBy>
  <cp:revision>1</cp:revision>
  <dcterms:created xsi:type="dcterms:W3CDTF">2023-03-03T19:41:47Z</dcterms:created>
  <dcterms:modified xsi:type="dcterms:W3CDTF">2023-03-03T19:46:34Z</dcterms:modified>
</cp:coreProperties>
</file>