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9" autoAdjust="0"/>
    <p:restoredTop sz="94660"/>
  </p:normalViewPr>
  <p:slideViewPr>
    <p:cSldViewPr snapToGrid="0">
      <p:cViewPr varScale="1">
        <p:scale>
          <a:sx n="86" d="100"/>
          <a:sy n="86" d="100"/>
        </p:scale>
        <p:origin x="28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5C25D1-890F-36CD-5953-36A2BBACC9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DD3B88C-C2B6-DB0F-550E-E84BECC843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93E234B-4F76-418E-0F97-9F793139D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3F14F-5982-4FFD-B1E7-790395C9385B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1873E77-72B3-808E-9A8E-09F779284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6196210-AB18-177A-E247-EFA4BDD01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A96E6-1AB0-49DF-B2A2-D0649CF73B9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92934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F4612A-CE22-5700-E622-67F0FB230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5582664-F436-856F-3DA4-2F407D6EA1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5368B02-E979-ED46-2D3F-32322E6FE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3F14F-5982-4FFD-B1E7-790395C9385B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94BBD4E-B81A-01E1-1B3F-406B5552F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39FEA62-1419-67F0-1842-0BB0DC8D9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A96E6-1AB0-49DF-B2A2-D0649CF73B9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12012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BDD47BC-0A1A-5552-F850-BFA046936F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28A858F-3B88-0664-345F-ECB5630EA1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03549ED-B8DE-1F86-6B27-48633FEC4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3F14F-5982-4FFD-B1E7-790395C9385B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1AA60AD-75F1-ABDC-1AD4-536819301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72EBB42-CBC2-8030-FD73-627FCB468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A96E6-1AB0-49DF-B2A2-D0649CF73B9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78526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8F8525-E12B-342A-7B95-64F901231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CC828D7-4178-D4E6-2D70-6058C1B177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0769985-EE53-12A1-3252-1A6400DA3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3F14F-5982-4FFD-B1E7-790395C9385B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26758BD-FAE7-CD7E-F8AB-F9CB925E9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83316A2-E68C-040A-55B4-3299B1410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A96E6-1AB0-49DF-B2A2-D0649CF73B9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33954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218CD4-B38A-82AF-9725-7F624AD51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93CD074-1242-7FDD-4CF8-4F8EAC6DA9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C1C0EAE-92CC-6930-5633-754EB237C0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3F14F-5982-4FFD-B1E7-790395C9385B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8F24A09-496D-980A-3398-8585E7E5B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4C9A4EB-7DD3-38FB-AC5C-AB007EEE6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A96E6-1AB0-49DF-B2A2-D0649CF73B9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03973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4B020D9-31E0-738F-54F8-A974ADC48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98D0FF8-1EAC-C9FE-7EF6-20FACEB6C8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DBFB200-7B07-E42A-7E1C-094864EA8D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6E0186F-2CEB-D939-D1E7-C50B0FE2B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3F14F-5982-4FFD-B1E7-790395C9385B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B62C10A-ABFB-3111-9D65-B8E67A315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0C67EA1-BAB3-8D09-5A90-0BBBD0EAF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A96E6-1AB0-49DF-B2A2-D0649CF73B9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21623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784EEFA-C729-4FAF-275C-89FBD3D53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208A31D-70CF-F525-D4DB-3A0C1733A0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A935278-CBB1-1B85-AFB4-F99E179389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B57C142-6374-1AE7-FCEE-6496D8DE0C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34A8A67-F0B1-C6D2-6537-37C10EFDD5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4375378-FD75-5442-8477-4B91CFC61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3F14F-5982-4FFD-B1E7-790395C9385B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D0B25AB-D102-FD7C-4CFD-ACE5B4C31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388C4B0-190C-E723-FC88-B7C8E2DF6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A96E6-1AB0-49DF-B2A2-D0649CF73B9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01389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177B9F-5FD3-70BB-9441-9C872076F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CE6350A-6CE8-F4BE-460F-832EE1692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3F14F-5982-4FFD-B1E7-790395C9385B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A73F189-8C2E-97C7-6A4A-CE900BE3D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7E588DB-EA47-5CD1-348B-E4CBACAED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A96E6-1AB0-49DF-B2A2-D0649CF73B9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31065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BE1F8F7-E488-22E3-32FD-7B0A8CF8BB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3F14F-5982-4FFD-B1E7-790395C9385B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DC04CEC-A0BD-EAE1-612C-6CC95358A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65596E2-B687-9A62-F5FA-755F2E1EF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A96E6-1AB0-49DF-B2A2-D0649CF73B9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07101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58F8CF0-F211-5C82-2AE8-33EEE5FD1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B6AEA34-E2B3-8F74-E327-E5DF0C6ADF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4162A7A-BA52-26BA-930A-21DE7F70C3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A6AA1B6-1368-794A-2669-E889C9A64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3F14F-5982-4FFD-B1E7-790395C9385B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4ECFCBF-A89A-B496-A8E8-CBBCCBDC9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9A8A71F-74EB-BE72-3CD1-9D0316B4F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A96E6-1AB0-49DF-B2A2-D0649CF73B9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59833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B7B22D3-778C-B9FC-0E88-1FFA2B34F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02B814E-BB83-2D2E-323E-F4FF0AA948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C93F236-A47A-BD24-3D6C-539E2EBBA5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7779B1D-AED0-F17D-8FCD-A60BC33FF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3F14F-5982-4FFD-B1E7-790395C9385B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4FE4207-CAF5-3443-65B1-2C08C466E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9F3311C-3EA4-3955-1AE5-D0B91D7EC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9A96E6-1AB0-49DF-B2A2-D0649CF73B9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95086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75A1DAF9-AFE6-FE53-48B6-F7E0987B2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D27BF3B-33FC-7D4B-1ACC-5AC5F8BA8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741C80F-F70C-86F2-654D-5899DD9EEA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3F14F-5982-4FFD-B1E7-790395C9385B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963F9B4-4A5D-96DF-8FCA-0B99CC6EBB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EC326AF-9ECE-AEFE-7D6E-1B7CEEABE6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9A96E6-1AB0-49DF-B2A2-D0649CF73B9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66699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A0FA5D9-F3DD-29AB-0F0A-1BA37FBFEC5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err="1"/>
              <a:t>Clycle</a:t>
            </a:r>
            <a:r>
              <a:rPr lang="fr-CA" dirty="0"/>
              <a:t> de vie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FCC9D6C-E5CF-4293-304C-6A8CCF88223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581C601C-6905-8135-1A50-05AFF9411A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6680" y="3634922"/>
            <a:ext cx="2484763" cy="1485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0364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70D7BBD-4F2C-172F-1627-A641D9829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Graine </a:t>
            </a:r>
            <a:r>
              <a:rPr lang="fr-CA" dirty="0" err="1"/>
              <a:t>sêche</a:t>
            </a:r>
            <a:endParaRPr lang="fr-CA" dirty="0"/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17A299B2-1D1D-8F19-761D-1BCFA663E28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8418" y="1844554"/>
            <a:ext cx="2784036" cy="3573538"/>
          </a:xfrm>
        </p:spPr>
      </p:pic>
    </p:spTree>
    <p:extLst>
      <p:ext uri="{BB962C8B-B14F-4D97-AF65-F5344CB8AC3E}">
        <p14:creationId xmlns:p14="http://schemas.microsoft.com/office/powerpoint/2010/main" val="95077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CAFA0D-DCFA-8704-777D-BAC1DFA98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Graine en germination</a:t>
            </a:r>
          </a:p>
        </p:txBody>
      </p:sp>
      <p:pic>
        <p:nvPicPr>
          <p:cNvPr id="5" name="Espace réservé du contenu 4" descr="Une image contenant outil&#10;&#10;Description générée automatiquement">
            <a:extLst>
              <a:ext uri="{FF2B5EF4-FFF2-40B4-BE49-F238E27FC236}">
                <a16:creationId xmlns:a16="http://schemas.microsoft.com/office/drawing/2014/main" id="{34E07246-6459-3EAF-8D69-D01C058FBE7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9478" y="2138036"/>
            <a:ext cx="2432452" cy="2918944"/>
          </a:xfrm>
        </p:spPr>
      </p:pic>
    </p:spTree>
    <p:extLst>
      <p:ext uri="{BB962C8B-B14F-4D97-AF65-F5344CB8AC3E}">
        <p14:creationId xmlns:p14="http://schemas.microsoft.com/office/powerpoint/2010/main" val="2882578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2069CCA-170B-17A1-6B3F-62E56E518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plantule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39BD475A-C14C-62AC-27A4-EF2C429F7AE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1513" y="1071587"/>
            <a:ext cx="2480083" cy="4150876"/>
          </a:xfrm>
        </p:spPr>
      </p:pic>
    </p:spTree>
    <p:extLst>
      <p:ext uri="{BB962C8B-B14F-4D97-AF65-F5344CB8AC3E}">
        <p14:creationId xmlns:p14="http://schemas.microsoft.com/office/powerpoint/2010/main" val="3452733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C2F24A-3F10-D352-EDD6-AAE9E3887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Plantule adulte</a:t>
            </a:r>
          </a:p>
        </p:txBody>
      </p:sp>
      <p:pic>
        <p:nvPicPr>
          <p:cNvPr id="5" name="Espace réservé du contenu 4" descr="Une image contenant texte, tissu, clipart&#10;&#10;Description générée automatiquement">
            <a:extLst>
              <a:ext uri="{FF2B5EF4-FFF2-40B4-BE49-F238E27FC236}">
                <a16:creationId xmlns:a16="http://schemas.microsoft.com/office/drawing/2014/main" id="{61F72995-EEC3-5873-B744-DB7D9F30C31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9236" y="1981593"/>
            <a:ext cx="2450318" cy="2953282"/>
          </a:xfrm>
        </p:spPr>
      </p:pic>
    </p:spTree>
    <p:extLst>
      <p:ext uri="{BB962C8B-B14F-4D97-AF65-F5344CB8AC3E}">
        <p14:creationId xmlns:p14="http://schemas.microsoft.com/office/powerpoint/2010/main" val="177853100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11</Words>
  <Application>Microsoft Office PowerPoint</Application>
  <PresentationFormat>Grand écran</PresentationFormat>
  <Paragraphs>5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Thème Office</vt:lpstr>
      <vt:lpstr>Clycle de vie</vt:lpstr>
      <vt:lpstr>Graine sêche</vt:lpstr>
      <vt:lpstr>Graine en germination</vt:lpstr>
      <vt:lpstr>plantule</vt:lpstr>
      <vt:lpstr>Plantule adulte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Clycle de vie</dc:title>
  <dc:creator>rlamontagne12 Ryan</dc:creator>
  <cp:lastModifiedBy>rlamontagne12 Ryan</cp:lastModifiedBy>
  <cp:revision>1</cp:revision>
  <dcterms:created xsi:type="dcterms:W3CDTF">2023-02-03T20:11:53Z</dcterms:created>
  <dcterms:modified xsi:type="dcterms:W3CDTF">2023-02-03T20:19:04Z</dcterms:modified>
</cp:coreProperties>
</file>