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8C19D0-3F15-4518-A835-71B19C47165E}" v="975" dt="2024-01-18T20:42:05.4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6A25181-D33E-5D81-7A3C-F8EAB3F39646}"/>
              </a:ext>
            </a:extLst>
          </p:cNvPr>
          <p:cNvSpPr/>
          <p:nvPr/>
        </p:nvSpPr>
        <p:spPr>
          <a:xfrm>
            <a:off x="10851956" y="3939395"/>
            <a:ext cx="920150" cy="9201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ea typeface="Calibri"/>
                <a:cs typeface="Calibri"/>
              </a:rPr>
              <a:t>48 Cd 112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78E3F0-1A5B-EBD1-E1B5-EBAD3D87848D}"/>
              </a:ext>
            </a:extLst>
          </p:cNvPr>
          <p:cNvSpPr/>
          <p:nvPr/>
        </p:nvSpPr>
        <p:spPr>
          <a:xfrm>
            <a:off x="572145" y="2544792"/>
            <a:ext cx="920150" cy="9201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ea typeface="Calibri"/>
                <a:cs typeface="Calibri"/>
              </a:rPr>
              <a:t>3 Li 7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97CC1B0-5E9D-799B-1B88-18392783C5E4}"/>
              </a:ext>
            </a:extLst>
          </p:cNvPr>
          <p:cNvSpPr/>
          <p:nvPr/>
        </p:nvSpPr>
        <p:spPr>
          <a:xfrm>
            <a:off x="7890220" y="2976112"/>
            <a:ext cx="920150" cy="9201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ea typeface="Calibri"/>
                <a:cs typeface="Calibri"/>
              </a:rPr>
              <a:t>27 Co 59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3660236-BD6A-B860-98A1-5639E0B542C4}"/>
              </a:ext>
            </a:extLst>
          </p:cNvPr>
          <p:cNvSpPr/>
          <p:nvPr/>
        </p:nvSpPr>
        <p:spPr>
          <a:xfrm>
            <a:off x="572144" y="3508075"/>
            <a:ext cx="920150" cy="9201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ea typeface="Calibri"/>
                <a:cs typeface="Calibri"/>
              </a:rPr>
              <a:t>11 Na 23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8A6721E-90BC-A935-7E38-DD89665736BC}"/>
              </a:ext>
            </a:extLst>
          </p:cNvPr>
          <p:cNvSpPr/>
          <p:nvPr/>
        </p:nvSpPr>
        <p:spPr>
          <a:xfrm>
            <a:off x="3016295" y="2961737"/>
            <a:ext cx="920150" cy="9201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ea typeface="Calibri"/>
                <a:cs typeface="Calibri"/>
              </a:rPr>
              <a:t>22 Ti 47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F4164E7-4FBD-66C2-42BE-956A01C3C8E9}"/>
              </a:ext>
            </a:extLst>
          </p:cNvPr>
          <p:cNvSpPr/>
          <p:nvPr/>
        </p:nvSpPr>
        <p:spPr>
          <a:xfrm>
            <a:off x="600900" y="992038"/>
            <a:ext cx="920150" cy="9201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ea typeface="Calibri"/>
                <a:cs typeface="Calibri"/>
              </a:rPr>
              <a:t>1 h 1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4164E7-4FBD-66C2-42BE-956A01C3C8E9}"/>
              </a:ext>
            </a:extLst>
          </p:cNvPr>
          <p:cNvSpPr/>
          <p:nvPr/>
        </p:nvSpPr>
        <p:spPr>
          <a:xfrm>
            <a:off x="10851058" y="2960837"/>
            <a:ext cx="920150" cy="9201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ea typeface="Calibri"/>
                <a:cs typeface="Calibri"/>
              </a:rPr>
              <a:t>30 Zn 65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F4164E7-4FBD-66C2-42BE-956A01C3C8E9}"/>
              </a:ext>
            </a:extLst>
          </p:cNvPr>
          <p:cNvSpPr/>
          <p:nvPr/>
        </p:nvSpPr>
        <p:spPr>
          <a:xfrm>
            <a:off x="9872498" y="3923221"/>
            <a:ext cx="920150" cy="9201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ea typeface="Calibri"/>
                <a:cs typeface="Calibri"/>
              </a:rPr>
              <a:t>47 Ag 108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F4164E7-4FBD-66C2-42BE-956A01C3C8E9}"/>
              </a:ext>
            </a:extLst>
          </p:cNvPr>
          <p:cNvSpPr/>
          <p:nvPr/>
        </p:nvSpPr>
        <p:spPr>
          <a:xfrm>
            <a:off x="9871600" y="2959040"/>
            <a:ext cx="920150" cy="9201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ea typeface="Calibri"/>
                <a:cs typeface="Calibri"/>
              </a:rPr>
              <a:t>29 Cu 64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4164E7-4FBD-66C2-42BE-956A01C3C8E9}"/>
              </a:ext>
            </a:extLst>
          </p:cNvPr>
          <p:cNvSpPr/>
          <p:nvPr/>
        </p:nvSpPr>
        <p:spPr>
          <a:xfrm>
            <a:off x="6893689" y="2971621"/>
            <a:ext cx="920150" cy="9201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ea typeface="Calibri"/>
                <a:cs typeface="Calibri"/>
              </a:rPr>
              <a:t>26 Fe 56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F4164E7-4FBD-66C2-42BE-956A01C3C8E9}"/>
              </a:ext>
            </a:extLst>
          </p:cNvPr>
          <p:cNvSpPr/>
          <p:nvPr/>
        </p:nvSpPr>
        <p:spPr>
          <a:xfrm>
            <a:off x="3986768" y="2968925"/>
            <a:ext cx="920150" cy="9201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ea typeface="Calibri"/>
                <a:cs typeface="Calibri"/>
              </a:rPr>
              <a:t>23 Ti 51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F4164E7-4FBD-66C2-42BE-956A01C3C8E9}"/>
              </a:ext>
            </a:extLst>
          </p:cNvPr>
          <p:cNvSpPr/>
          <p:nvPr/>
        </p:nvSpPr>
        <p:spPr>
          <a:xfrm>
            <a:off x="5926811" y="3916931"/>
            <a:ext cx="920150" cy="9201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ea typeface="Calibri"/>
                <a:cs typeface="Calibri"/>
              </a:rPr>
              <a:t>43 Tc 99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F4164E7-4FBD-66C2-42BE-956A01C3C8E9}"/>
              </a:ext>
            </a:extLst>
          </p:cNvPr>
          <p:cNvSpPr/>
          <p:nvPr/>
        </p:nvSpPr>
        <p:spPr>
          <a:xfrm>
            <a:off x="8887650" y="3916033"/>
            <a:ext cx="920150" cy="9201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ea typeface="Calibri"/>
                <a:cs typeface="Calibri"/>
              </a:rPr>
              <a:t>46 Pd 106</a:t>
            </a:r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F4164E7-4FBD-66C2-42BE-956A01C3C8E9}"/>
              </a:ext>
            </a:extLst>
          </p:cNvPr>
          <p:cNvSpPr/>
          <p:nvPr/>
        </p:nvSpPr>
        <p:spPr>
          <a:xfrm>
            <a:off x="8872374" y="2966229"/>
            <a:ext cx="920150" cy="9201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ea typeface="Calibri"/>
                <a:cs typeface="Calibri"/>
              </a:rPr>
              <a:t>28 Ni 59</a:t>
            </a: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F4164E7-4FBD-66C2-42BE-956A01C3C8E9}"/>
              </a:ext>
            </a:extLst>
          </p:cNvPr>
          <p:cNvSpPr/>
          <p:nvPr/>
        </p:nvSpPr>
        <p:spPr>
          <a:xfrm>
            <a:off x="7893815" y="3914236"/>
            <a:ext cx="920150" cy="9201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ea typeface="Calibri"/>
                <a:cs typeface="Calibri"/>
              </a:rPr>
              <a:t>45 Rh 103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F4164E7-4FBD-66C2-42BE-956A01C3C8E9}"/>
              </a:ext>
            </a:extLst>
          </p:cNvPr>
          <p:cNvSpPr/>
          <p:nvPr/>
        </p:nvSpPr>
        <p:spPr>
          <a:xfrm>
            <a:off x="6900878" y="3913337"/>
            <a:ext cx="920150" cy="9201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ea typeface="Calibri"/>
                <a:cs typeface="Calibri"/>
              </a:rPr>
              <a:t>44 Ru 101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F4164E7-4FBD-66C2-42BE-956A01C3C8E9}"/>
              </a:ext>
            </a:extLst>
          </p:cNvPr>
          <p:cNvSpPr/>
          <p:nvPr/>
        </p:nvSpPr>
        <p:spPr>
          <a:xfrm>
            <a:off x="4959036" y="3912439"/>
            <a:ext cx="920150" cy="9201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ea typeface="Calibri"/>
                <a:cs typeface="Calibri"/>
              </a:rPr>
              <a:t>42 Mo 96</a:t>
            </a:r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F4164E7-4FBD-66C2-42BE-956A01C3C8E9}"/>
              </a:ext>
            </a:extLst>
          </p:cNvPr>
          <p:cNvSpPr/>
          <p:nvPr/>
        </p:nvSpPr>
        <p:spPr>
          <a:xfrm>
            <a:off x="3980477" y="3925918"/>
            <a:ext cx="920150" cy="9201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ea typeface="Calibri"/>
                <a:cs typeface="Calibri"/>
              </a:rPr>
              <a:t>41 Nb 93</a:t>
            </a:r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F4164E7-4FBD-66C2-42BE-956A01C3C8E9}"/>
              </a:ext>
            </a:extLst>
          </p:cNvPr>
          <p:cNvSpPr/>
          <p:nvPr/>
        </p:nvSpPr>
        <p:spPr>
          <a:xfrm>
            <a:off x="3001918" y="3925019"/>
            <a:ext cx="920150" cy="9201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ea typeface="Calibri"/>
                <a:cs typeface="Calibri"/>
              </a:rPr>
              <a:t>40 Zr 91</a:t>
            </a:r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F4164E7-4FBD-66C2-42BE-956A01C3C8E9}"/>
              </a:ext>
            </a:extLst>
          </p:cNvPr>
          <p:cNvSpPr/>
          <p:nvPr/>
        </p:nvSpPr>
        <p:spPr>
          <a:xfrm>
            <a:off x="5919623" y="2960837"/>
            <a:ext cx="920150" cy="9201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ea typeface="Calibri"/>
                <a:cs typeface="Calibri"/>
              </a:rPr>
              <a:t>25 Mn 55</a:t>
            </a:r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F4164E7-4FBD-66C2-42BE-956A01C3C8E9}"/>
              </a:ext>
            </a:extLst>
          </p:cNvPr>
          <p:cNvSpPr/>
          <p:nvPr/>
        </p:nvSpPr>
        <p:spPr>
          <a:xfrm>
            <a:off x="4955441" y="2959939"/>
            <a:ext cx="920150" cy="9201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ea typeface="Calibri"/>
                <a:cs typeface="Calibri"/>
              </a:rPr>
              <a:t>24 Cr 52</a:t>
            </a:r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F4164E7-4FBD-66C2-42BE-956A01C3C8E9}"/>
              </a:ext>
            </a:extLst>
          </p:cNvPr>
          <p:cNvSpPr/>
          <p:nvPr/>
        </p:nvSpPr>
        <p:spPr>
          <a:xfrm>
            <a:off x="1561487" y="4511794"/>
            <a:ext cx="920150" cy="9201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ea typeface="Calibri"/>
                <a:cs typeface="Calibri"/>
              </a:rPr>
              <a:t>20 Ca 40</a:t>
            </a:r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F4164E7-4FBD-66C2-42BE-956A01C3C8E9}"/>
              </a:ext>
            </a:extLst>
          </p:cNvPr>
          <p:cNvSpPr/>
          <p:nvPr/>
        </p:nvSpPr>
        <p:spPr>
          <a:xfrm>
            <a:off x="1560588" y="3518858"/>
            <a:ext cx="920150" cy="9201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ea typeface="Calibri"/>
                <a:cs typeface="Calibri"/>
              </a:rPr>
              <a:t>12 Mg 24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F4164E7-4FBD-66C2-42BE-956A01C3C8E9}"/>
              </a:ext>
            </a:extLst>
          </p:cNvPr>
          <p:cNvSpPr/>
          <p:nvPr/>
        </p:nvSpPr>
        <p:spPr>
          <a:xfrm>
            <a:off x="1559690" y="2554677"/>
            <a:ext cx="920150" cy="9201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ea typeface="Calibri"/>
                <a:cs typeface="Calibri"/>
              </a:rPr>
              <a:t>4 Be 9</a:t>
            </a:r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F4164E7-4FBD-66C2-42BE-956A01C3C8E9}"/>
              </a:ext>
            </a:extLst>
          </p:cNvPr>
          <p:cNvSpPr/>
          <p:nvPr/>
        </p:nvSpPr>
        <p:spPr>
          <a:xfrm>
            <a:off x="566753" y="4480344"/>
            <a:ext cx="920150" cy="9201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ea typeface="Calibri"/>
                <a:cs typeface="Calibri"/>
              </a:rPr>
              <a:t>19 K 39</a:t>
            </a:r>
            <a:endParaRPr lang="en-US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821D7DD-6660-5D38-6AEB-26BF3AA9569D}"/>
              </a:ext>
            </a:extLst>
          </p:cNvPr>
          <p:cNvSpPr txBox="1"/>
          <p:nvPr/>
        </p:nvSpPr>
        <p:spPr>
          <a:xfrm>
            <a:off x="3066585" y="669073"/>
            <a:ext cx="879087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Calibri"/>
                <a:cs typeface="Calibri"/>
              </a:rPr>
              <a:t>                                                                                                                                          </a:t>
            </a:r>
            <a:r>
              <a:rPr lang="en-US" dirty="0" err="1">
                <a:ea typeface="Calibri"/>
                <a:cs typeface="Calibri"/>
              </a:rPr>
              <a:t>gaz</a:t>
            </a:r>
            <a:r>
              <a:rPr lang="en-US" dirty="0">
                <a:ea typeface="Calibri"/>
                <a:cs typeface="Calibri"/>
              </a:rPr>
              <a:t> interne</a:t>
            </a:r>
          </a:p>
          <a:p>
            <a:r>
              <a:rPr lang="en-US" dirty="0">
                <a:ea typeface="Calibri"/>
                <a:cs typeface="Calibri"/>
              </a:rPr>
              <a:t>                                                                                                                                          Gaz </a:t>
            </a:r>
            <a:r>
              <a:rPr lang="en-US" dirty="0" err="1">
                <a:ea typeface="Calibri"/>
                <a:cs typeface="Calibri"/>
              </a:rPr>
              <a:t>rares</a:t>
            </a:r>
            <a:endParaRPr lang="en-US" dirty="0">
              <a:ea typeface="Calibri"/>
              <a:cs typeface="Calibri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72BE9D9-8AF0-F406-4621-C0F0448A66AA}"/>
              </a:ext>
            </a:extLst>
          </p:cNvPr>
          <p:cNvSpPr txBox="1"/>
          <p:nvPr/>
        </p:nvSpPr>
        <p:spPr>
          <a:xfrm>
            <a:off x="3069040" y="2007219"/>
            <a:ext cx="879683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ea typeface="Calibri"/>
                <a:cs typeface="Calibri"/>
              </a:rPr>
              <a:t>Métaux</a:t>
            </a:r>
            <a:r>
              <a:rPr lang="en-US" dirty="0">
                <a:ea typeface="Calibri"/>
                <a:cs typeface="Calibri"/>
              </a:rPr>
              <a:t>                                                                                                                                   non </a:t>
            </a:r>
            <a:r>
              <a:rPr lang="en-US" dirty="0" err="1">
                <a:ea typeface="Calibri"/>
                <a:cs typeface="Calibri"/>
              </a:rPr>
              <a:t>métaux</a:t>
            </a:r>
            <a:endParaRPr lang="en-US" dirty="0" err="1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A267D80-08E3-3E66-8C04-498725011A67}"/>
              </a:ext>
            </a:extLst>
          </p:cNvPr>
          <p:cNvSpPr txBox="1"/>
          <p:nvPr/>
        </p:nvSpPr>
        <p:spPr>
          <a:xfrm>
            <a:off x="536863" y="5801591"/>
            <a:ext cx="181840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ea typeface="Calibri"/>
                <a:cs typeface="Calibri"/>
              </a:rPr>
              <a:t>Alcalin</a:t>
            </a:r>
            <a:endParaRPr lang="en-US" dirty="0" err="1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09AAD73-68F9-D015-AE47-FB93F90AB4A6}"/>
              </a:ext>
            </a:extLst>
          </p:cNvPr>
          <p:cNvSpPr txBox="1"/>
          <p:nvPr/>
        </p:nvSpPr>
        <p:spPr>
          <a:xfrm>
            <a:off x="2998986" y="5443791"/>
            <a:ext cx="183742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ea typeface="Calibri"/>
                <a:cs typeface="Calibri"/>
              </a:rPr>
              <a:t>Alcalino-terreux</a:t>
            </a:r>
            <a:endParaRPr lang="en-US" dirty="0" err="1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7E28002-AA65-BE74-0730-440323E1F2B6}"/>
              </a:ext>
            </a:extLst>
          </p:cNvPr>
          <p:cNvSpPr txBox="1"/>
          <p:nvPr/>
        </p:nvSpPr>
        <p:spPr>
          <a:xfrm>
            <a:off x="6369822" y="5437908"/>
            <a:ext cx="218535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ea typeface="Calibri"/>
                <a:cs typeface="Calibri"/>
              </a:rPr>
              <a:t>métalloïdes</a:t>
            </a:r>
            <a:endParaRPr lang="en-US" dirty="0" err="1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A757ED4-9240-ABA9-4E2F-E5A5A5013BA2}"/>
              </a:ext>
            </a:extLst>
          </p:cNvPr>
          <p:cNvSpPr txBox="1"/>
          <p:nvPr/>
        </p:nvSpPr>
        <p:spPr>
          <a:xfrm>
            <a:off x="9653088" y="5628409"/>
            <a:ext cx="149982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ea typeface="Calibri"/>
                <a:cs typeface="Calibri"/>
              </a:rPr>
              <a:t>halogène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196</cp:revision>
  <dcterms:created xsi:type="dcterms:W3CDTF">2024-01-18T20:04:28Z</dcterms:created>
  <dcterms:modified xsi:type="dcterms:W3CDTF">2024-01-18T20:44:21Z</dcterms:modified>
</cp:coreProperties>
</file>