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ECEC2F-3A34-4DF4-8587-1DA6665B094D}" v="24" dt="2024-01-22T14:26:38.0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208" y="654680"/>
            <a:ext cx="11573773" cy="31653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Bore</a:t>
            </a:r>
          </a:p>
          <a:p>
            <a:r>
              <a:rPr lang="en-US" dirty="0"/>
              <a:t>B</a:t>
            </a:r>
          </a:p>
          <a:p>
            <a:r>
              <a:rPr lang="en-US" dirty="0"/>
              <a:t>5</a:t>
            </a:r>
          </a:p>
          <a:p>
            <a:r>
              <a:rPr lang="en-US" dirty="0"/>
              <a:t>5</a:t>
            </a:r>
          </a:p>
          <a:p>
            <a:r>
              <a:rPr lang="en-US" dirty="0"/>
              <a:t>5</a:t>
            </a:r>
          </a:p>
          <a:p>
            <a:r>
              <a:rPr lang="en-US" dirty="0"/>
              <a:t>11,00</a:t>
            </a:r>
          </a:p>
          <a:p>
            <a:r>
              <a:rPr lang="en-US" dirty="0"/>
              <a:t>6</a:t>
            </a:r>
          </a:p>
        </p:txBody>
      </p:sp>
      <p:pic>
        <p:nvPicPr>
          <p:cNvPr id="4" name="Picture 3" descr="A diagram of a structure&#10;&#10;Description automatically generated">
            <a:extLst>
              <a:ext uri="{FF2B5EF4-FFF2-40B4-BE49-F238E27FC236}">
                <a16:creationId xmlns:a16="http://schemas.microsoft.com/office/drawing/2014/main" id="{880F3B94-889A-19DD-CDBC-D95BB7BFF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0" y="3820693"/>
            <a:ext cx="2857500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19</cp:revision>
  <dcterms:created xsi:type="dcterms:W3CDTF">2024-01-22T14:18:00Z</dcterms:created>
  <dcterms:modified xsi:type="dcterms:W3CDTF">2024-01-22T14:26:47Z</dcterms:modified>
</cp:coreProperties>
</file>