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6F0E45-0157-6EFA-6EB5-65BA8DC11804}" v="76" dt="2024-04-05T13:18:31.678"/>
    <p1510:client id="{FCECE38B-8839-A887-91BD-8C49F79B98E0}" v="769" dt="2024-04-05T13:39:30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FED0E-238A-5BB8-3D22-BE66AB139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comètes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F70A3-135E-A784-1484-6B852E39F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Qu'est</a:t>
            </a:r>
            <a:r>
              <a:rPr lang="en-US"/>
              <a:t> </a:t>
            </a:r>
            <a:r>
              <a:rPr lang="en-US" err="1"/>
              <a:t>ce</a:t>
            </a:r>
            <a:r>
              <a:rPr lang="en-US"/>
              <a:t> </a:t>
            </a:r>
            <a:r>
              <a:rPr lang="en-US" err="1"/>
              <a:t>qu'une</a:t>
            </a:r>
            <a:r>
              <a:rPr lang="en-US"/>
              <a:t> comètes</a:t>
            </a:r>
          </a:p>
          <a:p>
            <a:r>
              <a:rPr lang="en-US"/>
              <a:t>A) </a:t>
            </a:r>
            <a:r>
              <a:rPr lang="en-US" err="1"/>
              <a:t>une</a:t>
            </a:r>
            <a:r>
              <a:rPr lang="en-US"/>
              <a:t> corps de type </a:t>
            </a:r>
            <a:r>
              <a:rPr lang="en-US" err="1"/>
              <a:t>rocheux</a:t>
            </a:r>
            <a:r>
              <a:rPr lang="en-US"/>
              <a:t> qui </a:t>
            </a:r>
            <a:r>
              <a:rPr lang="en-US" err="1"/>
              <a:t>orbites</a:t>
            </a:r>
            <a:r>
              <a:rPr lang="en-US"/>
              <a:t> </a:t>
            </a:r>
            <a:r>
              <a:rPr lang="en-US" err="1"/>
              <a:t>autoure</a:t>
            </a:r>
            <a:r>
              <a:rPr lang="en-US"/>
              <a:t> du soleil</a:t>
            </a:r>
          </a:p>
          <a:p>
            <a:r>
              <a:rPr lang="en-US"/>
              <a:t>B)Un petit bloc de </a:t>
            </a:r>
            <a:r>
              <a:rPr lang="en-US" err="1"/>
              <a:t>roche</a:t>
            </a:r>
            <a:r>
              <a:rPr lang="en-US"/>
              <a:t> et de glace don’t </a:t>
            </a:r>
            <a:r>
              <a:rPr lang="en-US" err="1"/>
              <a:t>l'orbite</a:t>
            </a:r>
            <a:r>
              <a:rPr lang="en-US"/>
              <a:t> passe </a:t>
            </a:r>
            <a:r>
              <a:rPr lang="en-US" err="1"/>
              <a:t>près</a:t>
            </a:r>
            <a:r>
              <a:rPr lang="en-US"/>
              <a:t> du soleil</a:t>
            </a:r>
          </a:p>
          <a:p>
            <a:r>
              <a:rPr lang="en-US"/>
              <a:t>C) </a:t>
            </a:r>
            <a:r>
              <a:rPr lang="en-US" err="1"/>
              <a:t>une</a:t>
            </a:r>
            <a:r>
              <a:rPr lang="en-US"/>
              <a:t> petit</a:t>
            </a:r>
          </a:p>
        </p:txBody>
      </p:sp>
    </p:spTree>
    <p:extLst>
      <p:ext uri="{BB962C8B-B14F-4D97-AF65-F5344CB8AC3E}">
        <p14:creationId xmlns:p14="http://schemas.microsoft.com/office/powerpoint/2010/main" val="2485025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69A0-06C1-F308-4941-206A4570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 gravitation </a:t>
            </a:r>
            <a:r>
              <a:rPr lang="en-US" err="1"/>
              <a:t>universelle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E4E1-7650-2B71-D713-1034BA5DA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err="1"/>
              <a:t>Qu'est</a:t>
            </a:r>
            <a:r>
              <a:rPr lang="en-US"/>
              <a:t> </a:t>
            </a:r>
            <a:r>
              <a:rPr lang="en-US" err="1"/>
              <a:t>ce</a:t>
            </a:r>
            <a:r>
              <a:rPr lang="en-US"/>
              <a:t> que la </a:t>
            </a:r>
            <a:r>
              <a:rPr lang="en-US" err="1"/>
              <a:t>gravité</a:t>
            </a:r>
          </a:p>
          <a:p>
            <a:pPr marL="0" indent="0">
              <a:buNone/>
            </a:pPr>
            <a:r>
              <a:rPr lang="en-US"/>
              <a:t>A)Un </a:t>
            </a:r>
            <a:r>
              <a:rPr lang="en-US" err="1"/>
              <a:t>unité</a:t>
            </a:r>
            <a:r>
              <a:rPr lang="en-US"/>
              <a:t> de </a:t>
            </a:r>
            <a:r>
              <a:rPr lang="en-US" err="1"/>
              <a:t>mesure</a:t>
            </a:r>
            <a:endParaRPr lang="en-US"/>
          </a:p>
          <a:p>
            <a:pPr marL="0" indent="0">
              <a:buNone/>
            </a:pPr>
            <a:r>
              <a:rPr lang="en-US"/>
              <a:t>B)Une force </a:t>
            </a:r>
            <a:r>
              <a:rPr lang="en-US" err="1"/>
              <a:t>d'attraction</a:t>
            </a:r>
            <a:r>
              <a:rPr lang="en-US"/>
              <a:t> </a:t>
            </a:r>
            <a:r>
              <a:rPr lang="en-US" err="1"/>
              <a:t>exercée</a:t>
            </a:r>
            <a:r>
              <a:rPr lang="en-US"/>
              <a:t> par </a:t>
            </a:r>
            <a:r>
              <a:rPr lang="en-US" err="1"/>
              <a:t>une</a:t>
            </a:r>
            <a:r>
              <a:rPr lang="en-US"/>
              <a:t> masse sur </a:t>
            </a:r>
            <a:r>
              <a:rPr lang="en-US" err="1"/>
              <a:t>une</a:t>
            </a:r>
            <a:r>
              <a:rPr lang="en-US"/>
              <a:t> </a:t>
            </a:r>
            <a:r>
              <a:rPr lang="en-US" err="1"/>
              <a:t>utre</a:t>
            </a:r>
            <a:r>
              <a:rPr lang="en-US"/>
              <a:t> masse</a:t>
            </a:r>
          </a:p>
          <a:p>
            <a:pPr marL="0" indent="0">
              <a:buNone/>
            </a:pPr>
            <a:r>
              <a:rPr lang="en-US"/>
              <a:t>C)Le </a:t>
            </a:r>
            <a:r>
              <a:rPr lang="en-US" err="1"/>
              <a:t>poids</a:t>
            </a:r>
            <a:r>
              <a:rPr lang="en-US"/>
              <a:t> </a:t>
            </a:r>
            <a:r>
              <a:rPr lang="en-US" err="1"/>
              <a:t>d'une</a:t>
            </a:r>
            <a:r>
              <a:rPr lang="en-US"/>
              <a:t> </a:t>
            </a:r>
            <a:r>
              <a:rPr lang="en-US" err="1"/>
              <a:t>personne</a:t>
            </a:r>
          </a:p>
        </p:txBody>
      </p:sp>
    </p:spTree>
    <p:extLst>
      <p:ext uri="{BB962C8B-B14F-4D97-AF65-F5344CB8AC3E}">
        <p14:creationId xmlns:p14="http://schemas.microsoft.com/office/powerpoint/2010/main" val="419146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270E5-8A4E-2764-1D9A-87EBBDE67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Réponse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9B621-6284-1D3D-A569-A1B21CE79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393209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0B7B2-FCAE-1866-EE13-FD1FB31F0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Soleil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88B02-5520-C9F3-4EA2-1E4B31DE1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Qu'est-ce</a:t>
            </a:r>
            <a:r>
              <a:rPr lang="en-US"/>
              <a:t> que le soleil</a:t>
            </a:r>
          </a:p>
          <a:p>
            <a:r>
              <a:rPr lang="en-US"/>
              <a:t>A) Un corps </a:t>
            </a:r>
            <a:r>
              <a:rPr lang="en-US" err="1"/>
              <a:t>célestre</a:t>
            </a:r>
            <a:r>
              <a:rPr lang="en-US"/>
              <a:t> </a:t>
            </a:r>
            <a:r>
              <a:rPr lang="en-US" err="1"/>
              <a:t>gazeux</a:t>
            </a:r>
            <a:r>
              <a:rPr lang="en-US"/>
              <a:t>, qui </a:t>
            </a:r>
            <a:r>
              <a:rPr lang="en-US" err="1"/>
              <a:t>produits</a:t>
            </a:r>
            <a:r>
              <a:rPr lang="en-US"/>
              <a:t> de </a:t>
            </a:r>
            <a:r>
              <a:rPr lang="en-US" err="1"/>
              <a:t>l'énergie</a:t>
            </a:r>
            <a:r>
              <a:rPr lang="en-US"/>
              <a:t> par de </a:t>
            </a:r>
            <a:r>
              <a:rPr lang="en-US" err="1"/>
              <a:t>réaction</a:t>
            </a:r>
            <a:r>
              <a:rPr lang="en-US"/>
              <a:t> </a:t>
            </a:r>
            <a:r>
              <a:rPr lang="en-US" err="1"/>
              <a:t>nucléaire</a:t>
            </a:r>
          </a:p>
          <a:p>
            <a:r>
              <a:rPr lang="en-US"/>
              <a:t>B) Un </a:t>
            </a:r>
            <a:r>
              <a:rPr lang="en-US" err="1"/>
              <a:t>trucs</a:t>
            </a:r>
            <a:r>
              <a:rPr lang="en-US"/>
              <a:t> qui brille</a:t>
            </a:r>
          </a:p>
          <a:p>
            <a:r>
              <a:rPr lang="en-US"/>
              <a:t>C)Une </a:t>
            </a:r>
            <a:r>
              <a:rPr lang="en-US" err="1"/>
              <a:t>planètes</a:t>
            </a:r>
            <a:r>
              <a:rPr lang="en-US"/>
              <a:t> qui fait de la lumière </a:t>
            </a:r>
            <a:r>
              <a:rPr lang="en-US" err="1"/>
              <a:t>en</a:t>
            </a:r>
            <a:r>
              <a:rPr lang="en-US"/>
              <a:t> tournant</a:t>
            </a:r>
          </a:p>
        </p:txBody>
      </p:sp>
    </p:spTree>
    <p:extLst>
      <p:ext uri="{BB962C8B-B14F-4D97-AF65-F5344CB8AC3E}">
        <p14:creationId xmlns:p14="http://schemas.microsoft.com/office/powerpoint/2010/main" val="1877492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FC32-C1A5-AE41-8FBB-29B254A6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Réponse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634D5-AF0A-BAC4-DFE2-33D7D5D3F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204176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37311-BEF9-2597-5016-A6B3A18B5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Planètes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D8BE6-13FE-A1DA-A5C0-4198065F0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Qu'est-ce</a:t>
            </a:r>
            <a:r>
              <a:rPr lang="en-US"/>
              <a:t> </a:t>
            </a:r>
            <a:r>
              <a:rPr lang="en-US" err="1"/>
              <a:t>qu'une</a:t>
            </a:r>
            <a:r>
              <a:rPr lang="en-US"/>
              <a:t> </a:t>
            </a:r>
            <a:r>
              <a:rPr lang="en-US" err="1"/>
              <a:t>planètes</a:t>
            </a:r>
          </a:p>
          <a:p>
            <a:r>
              <a:rPr lang="en-US"/>
              <a:t>A) </a:t>
            </a:r>
            <a:r>
              <a:rPr lang="en-US" err="1"/>
              <a:t>une</a:t>
            </a:r>
            <a:r>
              <a:rPr lang="en-US"/>
              <a:t> </a:t>
            </a:r>
            <a:r>
              <a:rPr lang="en-US" err="1"/>
              <a:t>roche</a:t>
            </a:r>
            <a:r>
              <a:rPr lang="en-US"/>
              <a:t> qui tourne.</a:t>
            </a:r>
          </a:p>
          <a:p>
            <a:r>
              <a:rPr lang="en-US"/>
              <a:t>B)Une étoile.</a:t>
            </a:r>
          </a:p>
          <a:p>
            <a:r>
              <a:rPr lang="en-US"/>
              <a:t>C) un corps </a:t>
            </a:r>
            <a:r>
              <a:rPr lang="en-US" err="1"/>
              <a:t>célestre</a:t>
            </a:r>
            <a:r>
              <a:rPr lang="en-US"/>
              <a:t> </a:t>
            </a:r>
            <a:r>
              <a:rPr lang="en-US" err="1"/>
              <a:t>sphérique</a:t>
            </a:r>
            <a:r>
              <a:rPr lang="en-US"/>
              <a:t> qui ne </a:t>
            </a:r>
            <a:r>
              <a:rPr lang="en-US" err="1"/>
              <a:t>produit</a:t>
            </a:r>
            <a:r>
              <a:rPr lang="en-US"/>
              <a:t> pas de lumière et qui </a:t>
            </a:r>
            <a:r>
              <a:rPr lang="en-US" err="1"/>
              <a:t>gravite</a:t>
            </a:r>
            <a:r>
              <a:rPr lang="en-US"/>
              <a:t> sur un </a:t>
            </a:r>
            <a:r>
              <a:rPr lang="en-US" err="1"/>
              <a:t>orbite</a:t>
            </a:r>
            <a:r>
              <a:rPr lang="en-US"/>
              <a:t> </a:t>
            </a:r>
            <a:r>
              <a:rPr lang="en-US" err="1"/>
              <a:t>autoure</a:t>
            </a:r>
            <a:r>
              <a:rPr lang="en-US"/>
              <a:t> du soleil.</a:t>
            </a:r>
          </a:p>
        </p:txBody>
      </p:sp>
    </p:spTree>
    <p:extLst>
      <p:ext uri="{BB962C8B-B14F-4D97-AF65-F5344CB8AC3E}">
        <p14:creationId xmlns:p14="http://schemas.microsoft.com/office/powerpoint/2010/main" val="1878555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B34DB-6A9F-016B-FAED-5C03A2F33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Reponse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00259-77C7-3CDA-C416-3820748FD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89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E296-321D-A7CB-A21E-EA47B6845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4B9A9-6110-8384-8F76-341EC5083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Qu'est-ce</a:t>
            </a:r>
            <a:r>
              <a:rPr lang="en-US"/>
              <a:t> </a:t>
            </a:r>
            <a:r>
              <a:rPr lang="en-US" err="1"/>
              <a:t>qu'un</a:t>
            </a:r>
            <a:r>
              <a:rPr lang="en-US"/>
              <a:t> satellites</a:t>
            </a:r>
          </a:p>
          <a:p>
            <a:r>
              <a:rPr lang="en-US"/>
              <a:t>A)Un corps </a:t>
            </a:r>
            <a:r>
              <a:rPr lang="en-US" err="1"/>
              <a:t>céleste</a:t>
            </a:r>
            <a:r>
              <a:rPr lang="en-US"/>
              <a:t> qui </a:t>
            </a:r>
            <a:r>
              <a:rPr lang="en-US" err="1"/>
              <a:t>gravite</a:t>
            </a:r>
            <a:r>
              <a:rPr lang="en-US"/>
              <a:t> sur </a:t>
            </a:r>
            <a:r>
              <a:rPr lang="en-US" err="1"/>
              <a:t>une</a:t>
            </a:r>
            <a:r>
              <a:rPr lang="en-US"/>
              <a:t> </a:t>
            </a:r>
            <a:r>
              <a:rPr lang="en-US" err="1"/>
              <a:t>orbite</a:t>
            </a:r>
          </a:p>
          <a:p>
            <a:r>
              <a:rPr lang="en-US"/>
              <a:t>B) Une </a:t>
            </a:r>
            <a:r>
              <a:rPr lang="en-US" err="1"/>
              <a:t>roche</a:t>
            </a:r>
            <a:r>
              <a:rPr lang="en-US"/>
              <a:t> qui </a:t>
            </a:r>
            <a:r>
              <a:rPr lang="en-US" err="1"/>
              <a:t>tourne</a:t>
            </a:r>
          </a:p>
          <a:p>
            <a:r>
              <a:rPr lang="en-US"/>
              <a:t>C)</a:t>
            </a:r>
            <a:r>
              <a:rPr lang="en-US" err="1"/>
              <a:t>une</a:t>
            </a:r>
            <a:r>
              <a:rPr lang="en-US"/>
              <a:t> étoiles</a:t>
            </a:r>
          </a:p>
        </p:txBody>
      </p:sp>
    </p:spTree>
    <p:extLst>
      <p:ext uri="{BB962C8B-B14F-4D97-AF65-F5344CB8AC3E}">
        <p14:creationId xmlns:p14="http://schemas.microsoft.com/office/powerpoint/2010/main" val="344800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E195-895F-1E9C-FCA8-D67F577A9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Réponse</a:t>
            </a:r>
            <a:r>
              <a:rPr lang="en-US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ACCE5-F550-EAB7-3EB1-727B1EF15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5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Question</vt:lpstr>
      <vt:lpstr>La gravitation universelle</vt:lpstr>
      <vt:lpstr>Réponse</vt:lpstr>
      <vt:lpstr>Soleil</vt:lpstr>
      <vt:lpstr>Réponse</vt:lpstr>
      <vt:lpstr>Planètes</vt:lpstr>
      <vt:lpstr>Reponse</vt:lpstr>
      <vt:lpstr>Lune</vt:lpstr>
      <vt:lpstr>Réponse </vt:lpstr>
      <vt:lpstr>comètes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2024-04-05T13:14:32Z</dcterms:created>
  <dcterms:modified xsi:type="dcterms:W3CDTF">2024-04-05T13:41:00Z</dcterms:modified>
</cp:coreProperties>
</file>