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55A82D-EA00-4428-8A7E-3BEC52D552B6}" v="147" dt="2023-04-06T18:34:49.3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08340"/>
            <a:ext cx="9144000" cy="66590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ea typeface="+mn-lt"/>
                <a:cs typeface="+mn-lt"/>
              </a:rPr>
              <a:t>nom de son père: </a:t>
            </a:r>
            <a:r>
              <a:rPr lang="fr-CA" dirty="0" err="1">
                <a:ea typeface="+mn-lt"/>
                <a:cs typeface="+mn-lt"/>
              </a:rPr>
              <a:t>Théon</a:t>
            </a:r>
            <a:r>
              <a:rPr lang="fr-CA" dirty="0">
                <a:ea typeface="+mn-lt"/>
                <a:cs typeface="+mn-lt"/>
              </a:rPr>
              <a:t> </a:t>
            </a:r>
            <a:r>
              <a:rPr lang="fr-CA" dirty="0" err="1">
                <a:ea typeface="+mn-lt"/>
                <a:cs typeface="+mn-lt"/>
              </a:rPr>
              <a:t>alexendrio</a:t>
            </a:r>
          </a:p>
          <a:p>
            <a:r>
              <a:rPr lang="fr-CA" dirty="0">
                <a:ea typeface="+mn-lt"/>
                <a:cs typeface="+mn-lt"/>
              </a:rPr>
              <a:t> </a:t>
            </a:r>
            <a:r>
              <a:rPr lang="fr-CA" dirty="0" err="1">
                <a:ea typeface="+mn-lt"/>
                <a:cs typeface="+mn-lt"/>
              </a:rPr>
              <a:t>fonctions:le</a:t>
            </a:r>
            <a:r>
              <a:rPr lang="fr-CA" dirty="0">
                <a:ea typeface="+mn-lt"/>
                <a:cs typeface="+mn-lt"/>
              </a:rPr>
              <a:t> mathématicien </a:t>
            </a:r>
            <a:r>
              <a:rPr lang="fr-CA" dirty="0" err="1">
                <a:ea typeface="+mn-lt"/>
                <a:cs typeface="+mn-lt"/>
              </a:rPr>
              <a:t>Astrome</a:t>
            </a:r>
          </a:p>
          <a:p>
            <a:r>
              <a:rPr lang="fr-CA" dirty="0">
                <a:ea typeface="+mn-lt"/>
                <a:cs typeface="+mn-lt"/>
              </a:rPr>
              <a:t> période temps:335à400</a:t>
            </a:r>
            <a:endParaRPr lang="fr-CA" dirty="0">
              <a:cs typeface="Calibri"/>
            </a:endParaRPr>
          </a:p>
          <a:p>
            <a:r>
              <a:rPr lang="fr-CA" dirty="0">
                <a:ea typeface="+mn-lt"/>
                <a:cs typeface="+mn-lt"/>
              </a:rPr>
              <a:t> </a:t>
            </a:r>
            <a:r>
              <a:rPr lang="fr-CA" dirty="0" err="1">
                <a:ea typeface="+mn-lt"/>
                <a:cs typeface="+mn-lt"/>
              </a:rPr>
              <a:t>localité:alesendrie</a:t>
            </a:r>
            <a:endParaRPr lang="fr-CA" dirty="0" err="1">
              <a:cs typeface="Calibri"/>
            </a:endParaRPr>
          </a:p>
          <a:p>
            <a:endParaRPr lang="fr-CA" dirty="0">
              <a:ea typeface="+mn-lt"/>
              <a:cs typeface="+mn-lt"/>
            </a:endParaRPr>
          </a:p>
          <a:p>
            <a:r>
              <a:rPr lang="fr-CA" dirty="0">
                <a:ea typeface="+mn-lt"/>
                <a:cs typeface="+mn-lt"/>
              </a:rPr>
              <a:t> Elle enseigne, elle </a:t>
            </a:r>
            <a:r>
              <a:rPr lang="fr-CA" dirty="0" err="1">
                <a:ea typeface="+mn-lt"/>
                <a:cs typeface="+mn-lt"/>
              </a:rPr>
              <a:t>vulgarise:math</a:t>
            </a:r>
          </a:p>
          <a:p>
            <a:r>
              <a:rPr lang="fr-CA" dirty="0">
                <a:ea typeface="+mn-lt"/>
                <a:cs typeface="+mn-lt"/>
              </a:rPr>
              <a:t> 3 prédécesseurs:</a:t>
            </a:r>
          </a:p>
          <a:p>
            <a:r>
              <a:rPr lang="fr-CA" dirty="0">
                <a:ea typeface="+mn-lt"/>
                <a:cs typeface="+mn-lt"/>
              </a:rPr>
              <a:t> Elle est considérée </a:t>
            </a:r>
            <a:r>
              <a:rPr lang="fr-CA" dirty="0" err="1">
                <a:ea typeface="+mn-lt"/>
                <a:cs typeface="+mn-lt"/>
              </a:rPr>
              <a:t>commebrilliant</a:t>
            </a:r>
          </a:p>
          <a:p>
            <a:r>
              <a:rPr lang="fr-CA" dirty="0">
                <a:ea typeface="+mn-lt"/>
                <a:cs typeface="+mn-lt"/>
              </a:rPr>
              <a:t>5 phrases: Faîtes: preuve de vigilance</a:t>
            </a:r>
          </a:p>
          <a:p>
            <a:r>
              <a:rPr lang="fr-CA" dirty="0">
                <a:ea typeface="+mn-lt"/>
                <a:cs typeface="+mn-lt"/>
              </a:rPr>
              <a:t>Vérifiez toute: les affirmation</a:t>
            </a:r>
          </a:p>
          <a:p>
            <a:r>
              <a:rPr lang="fr-CA" dirty="0">
                <a:ea typeface="+mn-lt"/>
                <a:cs typeface="+mn-lt"/>
              </a:rPr>
              <a:t> Efforcez ce qui me semble pas </a:t>
            </a:r>
            <a:r>
              <a:rPr lang="fr-CA" dirty="0" err="1">
                <a:ea typeface="+mn-lt"/>
                <a:cs typeface="+mn-lt"/>
              </a:rPr>
              <a:t>caire</a:t>
            </a:r>
            <a:r>
              <a:rPr lang="fr-CA" dirty="0">
                <a:ea typeface="+mn-lt"/>
                <a:cs typeface="+mn-lt"/>
              </a:rPr>
              <a:t> </a:t>
            </a:r>
          </a:p>
          <a:p>
            <a:r>
              <a:rPr lang="fr-CA" dirty="0">
                <a:ea typeface="+mn-lt"/>
                <a:cs typeface="+mn-lt"/>
              </a:rPr>
              <a:t>*** Même un maitre peux se tromper</a:t>
            </a:r>
          </a:p>
          <a:p>
            <a:r>
              <a:rPr lang="fr-CA" dirty="0">
                <a:ea typeface="+mn-lt"/>
                <a:cs typeface="+mn-lt"/>
              </a:rPr>
              <a:t> Sachez qu'il est toujours possible d'</a:t>
            </a:r>
            <a:r>
              <a:rPr lang="fr-CA" dirty="0" err="1">
                <a:ea typeface="+mn-lt"/>
                <a:cs typeface="+mn-lt"/>
              </a:rPr>
              <a:t>amiliorer</a:t>
            </a:r>
            <a:r>
              <a:rPr lang="fr-CA" dirty="0">
                <a:ea typeface="+mn-lt"/>
                <a:cs typeface="+mn-lt"/>
              </a:rPr>
              <a:t> la penser des plus grand</a:t>
            </a:r>
            <a:endParaRPr lang="fr-CA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52</cp:revision>
  <dcterms:created xsi:type="dcterms:W3CDTF">2023-04-06T18:22:00Z</dcterms:created>
  <dcterms:modified xsi:type="dcterms:W3CDTF">2023-04-06T18:34:50Z</dcterms:modified>
</cp:coreProperties>
</file>